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Helvetica Neue"/>
      <p:regular r:id="rId18"/>
      <p:bold r:id="rId19"/>
      <p:italic r:id="rId20"/>
      <p:boldItalic r:id="rId21"/>
    </p:embeddedFont>
    <p:embeddedFont>
      <p:font typeface="Source Sans Pr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22" Type="http://schemas.openxmlformats.org/officeDocument/2006/relationships/font" Target="fonts/SourceSansPro-regular.fntdata"/><Relationship Id="rId21" Type="http://schemas.openxmlformats.org/officeDocument/2006/relationships/font" Target="fonts/HelveticaNeue-boldItalic.fntdata"/><Relationship Id="rId24" Type="http://schemas.openxmlformats.org/officeDocument/2006/relationships/font" Target="fonts/SourceSansPro-italic.fntdata"/><Relationship Id="rId23" Type="http://schemas.openxmlformats.org/officeDocument/2006/relationships/font" Target="fonts/SourceSansPr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SourceSansPr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HelveticaNeue-bold.fntdata"/><Relationship Id="rId1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20" Type="http://schemas.openxmlformats.org/officeDocument/2006/relationships/image" Target="../media/image19.png"/><Relationship Id="rId22" Type="http://schemas.openxmlformats.org/officeDocument/2006/relationships/image" Target="../media/image18.png"/><Relationship Id="rId21" Type="http://schemas.openxmlformats.org/officeDocument/2006/relationships/image" Target="../media/image22.png"/><Relationship Id="rId24" Type="http://schemas.openxmlformats.org/officeDocument/2006/relationships/image" Target="../media/image20.png"/><Relationship Id="rId23"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42.png"/><Relationship Id="rId26" Type="http://schemas.openxmlformats.org/officeDocument/2006/relationships/image" Target="../media/image38.png"/><Relationship Id="rId25" Type="http://schemas.openxmlformats.org/officeDocument/2006/relationships/image" Target="../media/image24.png"/><Relationship Id="rId28" Type="http://schemas.openxmlformats.org/officeDocument/2006/relationships/image" Target="../media/image41.png"/><Relationship Id="rId27"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2.png"/><Relationship Id="rId29" Type="http://schemas.openxmlformats.org/officeDocument/2006/relationships/image" Target="../media/image34.png"/><Relationship Id="rId7" Type="http://schemas.openxmlformats.org/officeDocument/2006/relationships/image" Target="../media/image10.png"/><Relationship Id="rId8" Type="http://schemas.openxmlformats.org/officeDocument/2006/relationships/image" Target="../media/image16.png"/><Relationship Id="rId31" Type="http://schemas.openxmlformats.org/officeDocument/2006/relationships/image" Target="../media/image30.png"/><Relationship Id="rId30" Type="http://schemas.openxmlformats.org/officeDocument/2006/relationships/image" Target="../media/image36.png"/><Relationship Id="rId11" Type="http://schemas.openxmlformats.org/officeDocument/2006/relationships/image" Target="../media/image11.png"/><Relationship Id="rId33" Type="http://schemas.openxmlformats.org/officeDocument/2006/relationships/image" Target="../media/image27.png"/><Relationship Id="rId10" Type="http://schemas.openxmlformats.org/officeDocument/2006/relationships/image" Target="../media/image12.png"/><Relationship Id="rId32" Type="http://schemas.openxmlformats.org/officeDocument/2006/relationships/image" Target="../media/image29.png"/><Relationship Id="rId13" Type="http://schemas.openxmlformats.org/officeDocument/2006/relationships/image" Target="../media/image7.png"/><Relationship Id="rId35" Type="http://schemas.openxmlformats.org/officeDocument/2006/relationships/image" Target="../media/image28.png"/><Relationship Id="rId12" Type="http://schemas.openxmlformats.org/officeDocument/2006/relationships/image" Target="../media/image8.png"/><Relationship Id="rId34" Type="http://schemas.openxmlformats.org/officeDocument/2006/relationships/image" Target="../media/image33.png"/><Relationship Id="rId15" Type="http://schemas.openxmlformats.org/officeDocument/2006/relationships/image" Target="../media/image17.png"/><Relationship Id="rId37" Type="http://schemas.openxmlformats.org/officeDocument/2006/relationships/image" Target="../media/image32.png"/><Relationship Id="rId14" Type="http://schemas.openxmlformats.org/officeDocument/2006/relationships/image" Target="../media/image6.png"/><Relationship Id="rId36" Type="http://schemas.openxmlformats.org/officeDocument/2006/relationships/image" Target="../media/image39.png"/><Relationship Id="rId17" Type="http://schemas.openxmlformats.org/officeDocument/2006/relationships/image" Target="../media/image26.png"/><Relationship Id="rId39" Type="http://schemas.openxmlformats.org/officeDocument/2006/relationships/hyperlink" Target="https://picons.me/" TargetMode="External"/><Relationship Id="rId16" Type="http://schemas.openxmlformats.org/officeDocument/2006/relationships/image" Target="../media/image14.png"/><Relationship Id="rId38" Type="http://schemas.openxmlformats.org/officeDocument/2006/relationships/image" Target="../media/image40.png"/><Relationship Id="rId19" Type="http://schemas.openxmlformats.org/officeDocument/2006/relationships/image" Target="../media/image21.png"/><Relationship Id="rId18"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pages-staging.18f.gov/brand/#colors" TargetMode="External"/><Relationship Id="rId3" Type="http://schemas.openxmlformats.org/officeDocument/2006/relationships/image" Target="../media/image3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for Presentation" type="title">
  <p:cSld name="TITLE">
    <p:bg>
      <p:bgPr>
        <a:solidFill>
          <a:srgbClr val="1C304A"/>
        </a:solidFill>
      </p:bgPr>
    </p:bg>
    <p:spTree>
      <p:nvGrpSpPr>
        <p:cNvPr id="9" name="Shape 9"/>
        <p:cNvGrpSpPr/>
        <p:nvPr/>
      </p:nvGrpSpPr>
      <p:grpSpPr>
        <a:xfrm>
          <a:off x="0" y="0"/>
          <a:ext cx="0" cy="0"/>
          <a:chOff x="0" y="0"/>
          <a:chExt cx="0" cy="0"/>
        </a:xfrm>
      </p:grpSpPr>
      <p:sp>
        <p:nvSpPr>
          <p:cNvPr id="10" name="Shape 10"/>
          <p:cNvSpPr txBox="1"/>
          <p:nvPr>
            <p:ph type="ctrTitle"/>
          </p:nvPr>
        </p:nvSpPr>
        <p:spPr>
          <a:xfrm>
            <a:off x="718450" y="525013"/>
            <a:ext cx="7386600" cy="1651800"/>
          </a:xfrm>
          <a:prstGeom prst="rect">
            <a:avLst/>
          </a:prstGeom>
        </p:spPr>
        <p:txBody>
          <a:bodyPr anchorCtr="0" anchor="t" bIns="91425" lIns="91425" spcFirstLastPara="1" rIns="91425" wrap="square" tIns="91425"/>
          <a:lstStyle>
            <a:lvl1pPr lvl="0" rtl="0">
              <a:spcBef>
                <a:spcPts val="0"/>
              </a:spcBef>
              <a:spcAft>
                <a:spcPts val="0"/>
              </a:spcAft>
              <a:buClr>
                <a:srgbClr val="00CFFF"/>
              </a:buClr>
              <a:buSzPts val="5000"/>
              <a:buNone/>
              <a:defRPr b="1" sz="5000">
                <a:solidFill>
                  <a:srgbClr val="00CFFF"/>
                </a:solidFill>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1" name="Shape 11"/>
          <p:cNvSpPr txBox="1"/>
          <p:nvPr>
            <p:ph idx="1" type="subTitle"/>
          </p:nvPr>
        </p:nvSpPr>
        <p:spPr>
          <a:xfrm>
            <a:off x="735281" y="2270704"/>
            <a:ext cx="4389300" cy="7926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0CFFF"/>
              </a:buClr>
              <a:buSzPts val="1400"/>
              <a:buNone/>
              <a:defRPr sz="1400">
                <a:solidFill>
                  <a:srgbClr val="00CFFF"/>
                </a:solidFill>
              </a:defRPr>
            </a:lvl1pPr>
            <a:lvl2pPr lvl="1" rtl="0">
              <a:lnSpc>
                <a:spcPct val="100000"/>
              </a:lnSpc>
              <a:spcBef>
                <a:spcPts val="0"/>
              </a:spcBef>
              <a:spcAft>
                <a:spcPts val="0"/>
              </a:spcAft>
              <a:buClr>
                <a:srgbClr val="206E7C"/>
              </a:buClr>
              <a:buSzPts val="1400"/>
              <a:buNone/>
              <a:defRPr>
                <a:solidFill>
                  <a:srgbClr val="206E7C"/>
                </a:solidFill>
              </a:defRPr>
            </a:lvl2pPr>
            <a:lvl3pPr lvl="2" rtl="0">
              <a:lnSpc>
                <a:spcPct val="100000"/>
              </a:lnSpc>
              <a:spcBef>
                <a:spcPts val="0"/>
              </a:spcBef>
              <a:spcAft>
                <a:spcPts val="0"/>
              </a:spcAft>
              <a:buClr>
                <a:srgbClr val="206E7C"/>
              </a:buClr>
              <a:buSzPts val="1400"/>
              <a:buNone/>
              <a:defRPr>
                <a:solidFill>
                  <a:srgbClr val="206E7C"/>
                </a:solidFill>
              </a:defRPr>
            </a:lvl3pPr>
            <a:lvl4pPr lvl="3" rtl="0">
              <a:lnSpc>
                <a:spcPct val="100000"/>
              </a:lnSpc>
              <a:spcBef>
                <a:spcPts val="0"/>
              </a:spcBef>
              <a:spcAft>
                <a:spcPts val="0"/>
              </a:spcAft>
              <a:buClr>
                <a:srgbClr val="206E7C"/>
              </a:buClr>
              <a:buSzPts val="1200"/>
              <a:buNone/>
              <a:defRPr>
                <a:solidFill>
                  <a:srgbClr val="206E7C"/>
                </a:solidFill>
              </a:defRPr>
            </a:lvl4pPr>
            <a:lvl5pPr lvl="4" rtl="0">
              <a:lnSpc>
                <a:spcPct val="100000"/>
              </a:lnSpc>
              <a:spcBef>
                <a:spcPts val="0"/>
              </a:spcBef>
              <a:spcAft>
                <a:spcPts val="0"/>
              </a:spcAft>
              <a:buClr>
                <a:srgbClr val="206E7C"/>
              </a:buClr>
              <a:buSzPts val="1000"/>
              <a:buNone/>
              <a:defRPr>
                <a:solidFill>
                  <a:srgbClr val="206E7C"/>
                </a:solidFill>
              </a:defRPr>
            </a:lvl5pPr>
            <a:lvl6pPr lvl="5" rtl="0">
              <a:lnSpc>
                <a:spcPct val="100000"/>
              </a:lnSpc>
              <a:spcBef>
                <a:spcPts val="0"/>
              </a:spcBef>
              <a:spcAft>
                <a:spcPts val="0"/>
              </a:spcAft>
              <a:buClr>
                <a:srgbClr val="206E7C"/>
              </a:buClr>
              <a:buSzPts val="800"/>
              <a:buNone/>
              <a:defRPr>
                <a:solidFill>
                  <a:srgbClr val="206E7C"/>
                </a:solidFill>
              </a:defRPr>
            </a:lvl6pPr>
            <a:lvl7pPr lvl="6" rtl="0">
              <a:lnSpc>
                <a:spcPct val="100000"/>
              </a:lnSpc>
              <a:spcBef>
                <a:spcPts val="0"/>
              </a:spcBef>
              <a:spcAft>
                <a:spcPts val="0"/>
              </a:spcAft>
              <a:buClr>
                <a:srgbClr val="206E7C"/>
              </a:buClr>
              <a:buSzPts val="800"/>
              <a:buNone/>
              <a:defRPr>
                <a:solidFill>
                  <a:srgbClr val="206E7C"/>
                </a:solidFill>
              </a:defRPr>
            </a:lvl7pPr>
            <a:lvl8pPr lvl="7" rtl="0">
              <a:lnSpc>
                <a:spcPct val="100000"/>
              </a:lnSpc>
              <a:spcBef>
                <a:spcPts val="0"/>
              </a:spcBef>
              <a:spcAft>
                <a:spcPts val="0"/>
              </a:spcAft>
              <a:buClr>
                <a:srgbClr val="206E7C"/>
              </a:buClr>
              <a:buSzPts val="800"/>
              <a:buNone/>
              <a:defRPr>
                <a:solidFill>
                  <a:srgbClr val="206E7C"/>
                </a:solidFill>
              </a:defRPr>
            </a:lvl8pPr>
            <a:lvl9pPr lvl="8" rtl="0">
              <a:lnSpc>
                <a:spcPct val="100000"/>
              </a:lnSpc>
              <a:spcBef>
                <a:spcPts val="0"/>
              </a:spcBef>
              <a:spcAft>
                <a:spcPts val="0"/>
              </a:spcAft>
              <a:buClr>
                <a:srgbClr val="206E7C"/>
              </a:buClr>
              <a:buSzPts val="800"/>
              <a:buNone/>
              <a:defRPr>
                <a:solidFill>
                  <a:srgbClr val="206E7C"/>
                </a:solidFill>
              </a:defRPr>
            </a:lvl9pPr>
          </a:lstStyle>
          <a:p/>
        </p:txBody>
      </p:sp>
      <p:sp>
        <p:nvSpPr>
          <p:cNvPr id="12" name="Shape 12"/>
          <p:cNvSpPr txBox="1"/>
          <p:nvPr>
            <p:ph idx="2" type="subTitle"/>
          </p:nvPr>
        </p:nvSpPr>
        <p:spPr>
          <a:xfrm>
            <a:off x="1190575" y="4444055"/>
            <a:ext cx="2736000" cy="261900"/>
          </a:xfrm>
          <a:prstGeom prst="rect">
            <a:avLst/>
          </a:prstGeom>
        </p:spPr>
        <p:txBody>
          <a:bodyPr anchorCtr="0" anchor="t" bIns="91425" lIns="91425" spcFirstLastPara="1" rIns="91425" wrap="square" tIns="91425"/>
          <a:lstStyle>
            <a:lvl1pPr lvl="0" rtl="0">
              <a:spcBef>
                <a:spcPts val="0"/>
              </a:spcBef>
              <a:spcAft>
                <a:spcPts val="0"/>
              </a:spcAft>
              <a:buNone/>
              <a:defRPr sz="8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Dark - 3 column bullets">
  <p:cSld name="TITLE_AND_BODY_2_1_1_1_1_3_1">
    <p:bg>
      <p:bgPr>
        <a:solidFill>
          <a:srgbClr val="1C304A"/>
        </a:solidFill>
      </p:bgPr>
    </p:bg>
    <p:spTree>
      <p:nvGrpSpPr>
        <p:cNvPr id="48" name="Shape 48"/>
        <p:cNvGrpSpPr/>
        <p:nvPr/>
      </p:nvGrpSpPr>
      <p:grpSpPr>
        <a:xfrm>
          <a:off x="0" y="0"/>
          <a:ext cx="0" cy="0"/>
          <a:chOff x="0" y="0"/>
          <a:chExt cx="0" cy="0"/>
        </a:xfrm>
      </p:grpSpPr>
      <p:sp>
        <p:nvSpPr>
          <p:cNvPr id="49" name="Shape 49"/>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indent="0" lvl="0" marL="0">
              <a:spcBef>
                <a:spcPts val="0"/>
              </a:spcBef>
              <a:spcAft>
                <a:spcPts val="0"/>
              </a:spcAft>
              <a:buNone/>
            </a:pPr>
            <a:fld id="{00000000-1234-1234-1234-123412341234}" type="slidenum">
              <a:rPr lang="en"/>
              <a:t>‹#›</a:t>
            </a:fld>
            <a:endParaRPr/>
          </a:p>
        </p:txBody>
      </p:sp>
      <p:sp>
        <p:nvSpPr>
          <p:cNvPr id="50" name="Shape 50"/>
          <p:cNvSpPr txBox="1"/>
          <p:nvPr>
            <p:ph type="ctrTitle"/>
          </p:nvPr>
        </p:nvSpPr>
        <p:spPr>
          <a:xfrm>
            <a:off x="718662" y="614727"/>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0CFFF"/>
              </a:buClr>
              <a:buSzPts val="2600"/>
              <a:buNone/>
              <a:defRPr b="1" sz="2600">
                <a:solidFill>
                  <a:srgbClr val="00CFFF"/>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
        <p:nvSpPr>
          <p:cNvPr id="51" name="Shape 51"/>
          <p:cNvSpPr txBox="1"/>
          <p:nvPr>
            <p:ph idx="1" type="subTitle"/>
          </p:nvPr>
        </p:nvSpPr>
        <p:spPr>
          <a:xfrm>
            <a:off x="718647"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2" name="Shape 52"/>
          <p:cNvSpPr txBox="1"/>
          <p:nvPr>
            <p:ph idx="2" type="body"/>
          </p:nvPr>
        </p:nvSpPr>
        <p:spPr>
          <a:xfrm>
            <a:off x="737118" y="2495159"/>
            <a:ext cx="2258100" cy="13326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53" name="Shape 53"/>
          <p:cNvSpPr txBox="1"/>
          <p:nvPr>
            <p:ph idx="3" type="body"/>
          </p:nvPr>
        </p:nvSpPr>
        <p:spPr>
          <a:xfrm>
            <a:off x="3323393" y="2495159"/>
            <a:ext cx="2258100" cy="13326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54" name="Shape 54"/>
          <p:cNvSpPr txBox="1"/>
          <p:nvPr>
            <p:ph idx="4" type="body"/>
          </p:nvPr>
        </p:nvSpPr>
        <p:spPr>
          <a:xfrm>
            <a:off x="5909667" y="2495159"/>
            <a:ext cx="2258100" cy="13326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FFFFFF"/>
              </a:buClr>
              <a:buSzPts val="1400"/>
              <a:buChar char="●"/>
              <a:defRPr sz="14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sz="1200">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55" name="Shape 55"/>
          <p:cNvSpPr/>
          <p:nvPr/>
        </p:nvSpPr>
        <p:spPr>
          <a:xfrm>
            <a:off x="815525"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56" name="Shape 56"/>
          <p:cNvSpPr txBox="1"/>
          <p:nvPr/>
        </p:nvSpPr>
        <p:spPr>
          <a:xfrm>
            <a:off x="811575" y="1876000"/>
            <a:ext cx="4671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304A"/>
                </a:solidFill>
                <a:latin typeface="Helvetica Neue"/>
                <a:ea typeface="Helvetica Neue"/>
                <a:cs typeface="Helvetica Neue"/>
                <a:sym typeface="Helvetica Neue"/>
              </a:rPr>
              <a:t>1</a:t>
            </a:r>
            <a:endParaRPr sz="1800">
              <a:solidFill>
                <a:srgbClr val="1C304A"/>
              </a:solidFill>
            </a:endParaRPr>
          </a:p>
        </p:txBody>
      </p:sp>
      <p:sp>
        <p:nvSpPr>
          <p:cNvPr id="57" name="Shape 57"/>
          <p:cNvSpPr/>
          <p:nvPr/>
        </p:nvSpPr>
        <p:spPr>
          <a:xfrm>
            <a:off x="3375583"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58" name="Shape 58"/>
          <p:cNvSpPr txBox="1"/>
          <p:nvPr/>
        </p:nvSpPr>
        <p:spPr>
          <a:xfrm>
            <a:off x="3371633" y="1876000"/>
            <a:ext cx="4671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304A"/>
                </a:solidFill>
                <a:latin typeface="Helvetica Neue"/>
                <a:ea typeface="Helvetica Neue"/>
                <a:cs typeface="Helvetica Neue"/>
                <a:sym typeface="Helvetica Neue"/>
              </a:rPr>
              <a:t>2</a:t>
            </a:r>
            <a:endParaRPr sz="1800">
              <a:solidFill>
                <a:srgbClr val="1C304A"/>
              </a:solidFill>
            </a:endParaRPr>
          </a:p>
        </p:txBody>
      </p:sp>
      <p:sp>
        <p:nvSpPr>
          <p:cNvPr id="59" name="Shape 59"/>
          <p:cNvSpPr/>
          <p:nvPr/>
        </p:nvSpPr>
        <p:spPr>
          <a:xfrm>
            <a:off x="5993435" y="1865324"/>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60" name="Shape 60"/>
          <p:cNvSpPr txBox="1"/>
          <p:nvPr/>
        </p:nvSpPr>
        <p:spPr>
          <a:xfrm>
            <a:off x="5989485" y="1876000"/>
            <a:ext cx="4671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304A"/>
                </a:solidFill>
                <a:latin typeface="Helvetica Neue"/>
                <a:ea typeface="Helvetica Neue"/>
                <a:cs typeface="Helvetica Neue"/>
                <a:sym typeface="Helvetica Neue"/>
              </a:rPr>
              <a:t>3</a:t>
            </a:r>
            <a:endParaRPr sz="1800">
              <a:solidFill>
                <a:srgbClr val="1C304A"/>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 1 column">
  <p:cSld name="TITLE_AND_BODY_2_1_1_1_1_2">
    <p:bg>
      <p:bgPr>
        <a:solidFill>
          <a:srgbClr val="FFFFFF"/>
        </a:solidFill>
      </p:bgPr>
    </p:bg>
    <p:spTree>
      <p:nvGrpSpPr>
        <p:cNvPr id="61" name="Shape 61"/>
        <p:cNvGrpSpPr/>
        <p:nvPr/>
      </p:nvGrpSpPr>
      <p:grpSpPr>
        <a:xfrm>
          <a:off x="0" y="0"/>
          <a:ext cx="0" cy="0"/>
          <a:chOff x="0" y="0"/>
          <a:chExt cx="0" cy="0"/>
        </a:xfrm>
      </p:grpSpPr>
      <p:sp>
        <p:nvSpPr>
          <p:cNvPr id="62" name="Shape 62"/>
          <p:cNvSpPr txBox="1"/>
          <p:nvPr>
            <p:ph type="ctrTitle"/>
          </p:nvPr>
        </p:nvSpPr>
        <p:spPr>
          <a:xfrm>
            <a:off x="616262" y="289402"/>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46B99"/>
              </a:buClr>
              <a:buSzPts val="2600"/>
              <a:buNone/>
              <a:defRPr b="1" sz="2600">
                <a:solidFill>
                  <a:srgbClr val="046B99"/>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
        <p:nvSpPr>
          <p:cNvPr id="63" name="Shape 63"/>
          <p:cNvSpPr txBox="1"/>
          <p:nvPr>
            <p:ph idx="1" type="body"/>
          </p:nvPr>
        </p:nvSpPr>
        <p:spPr>
          <a:xfrm>
            <a:off x="623400" y="1433776"/>
            <a:ext cx="7891500" cy="3416400"/>
          </a:xfrm>
          <a:prstGeom prst="rect">
            <a:avLst/>
          </a:prstGeom>
        </p:spPr>
        <p:txBody>
          <a:bodyPr anchorCtr="0" anchor="t" bIns="91425" lIns="91425" spcFirstLastPara="1" rIns="91425" wrap="square" tIns="91425"/>
          <a:lstStyle>
            <a:lvl1pPr indent="-342900" lvl="0" marL="457200" rtl="0">
              <a:spcBef>
                <a:spcPts val="0"/>
              </a:spcBef>
              <a:spcAft>
                <a:spcPts val="0"/>
              </a:spcAft>
              <a:buClr>
                <a:srgbClr val="1C304A"/>
              </a:buClr>
              <a:buSzPts val="1800"/>
              <a:buChar char="●"/>
              <a:defRPr>
                <a:solidFill>
                  <a:srgbClr val="1C304A"/>
                </a:solidFill>
              </a:defRPr>
            </a:lvl1pPr>
            <a:lvl2pPr indent="-317500" lvl="1" marL="914400" rtl="0">
              <a:spcBef>
                <a:spcPts val="1600"/>
              </a:spcBef>
              <a:spcAft>
                <a:spcPts val="0"/>
              </a:spcAft>
              <a:buClr>
                <a:srgbClr val="1C304A"/>
              </a:buClr>
              <a:buSzPts val="1400"/>
              <a:buChar char="○"/>
              <a:defRPr>
                <a:solidFill>
                  <a:srgbClr val="1C304A"/>
                </a:solidFill>
              </a:defRPr>
            </a:lvl2pPr>
            <a:lvl3pPr indent="-317500" lvl="2" marL="1371600" rtl="0">
              <a:spcBef>
                <a:spcPts val="1600"/>
              </a:spcBef>
              <a:spcAft>
                <a:spcPts val="0"/>
              </a:spcAft>
              <a:buClr>
                <a:srgbClr val="1C304A"/>
              </a:buClr>
              <a:buSzPts val="1400"/>
              <a:buChar char="■"/>
              <a:defRPr>
                <a:solidFill>
                  <a:srgbClr val="1C304A"/>
                </a:solidFill>
              </a:defRPr>
            </a:lvl3pPr>
            <a:lvl4pPr indent="-304800" lvl="3" marL="1828800" rtl="0">
              <a:spcBef>
                <a:spcPts val="1600"/>
              </a:spcBef>
              <a:spcAft>
                <a:spcPts val="0"/>
              </a:spcAft>
              <a:buClr>
                <a:srgbClr val="1C304A"/>
              </a:buClr>
              <a:buSzPts val="1200"/>
              <a:buChar char="●"/>
              <a:defRPr>
                <a:solidFill>
                  <a:srgbClr val="1C304A"/>
                </a:solidFill>
              </a:defRPr>
            </a:lvl4pPr>
            <a:lvl5pPr indent="-292100" lvl="4" marL="2286000" rtl="0">
              <a:spcBef>
                <a:spcPts val="1600"/>
              </a:spcBef>
              <a:spcAft>
                <a:spcPts val="0"/>
              </a:spcAft>
              <a:buClr>
                <a:srgbClr val="1C304A"/>
              </a:buClr>
              <a:buSzPts val="1000"/>
              <a:buChar char="○"/>
              <a:defRPr>
                <a:solidFill>
                  <a:srgbClr val="1C304A"/>
                </a:solidFill>
              </a:defRPr>
            </a:lvl5pPr>
            <a:lvl6pPr indent="-279400" lvl="5" marL="2743200" rtl="0">
              <a:spcBef>
                <a:spcPts val="1600"/>
              </a:spcBef>
              <a:spcAft>
                <a:spcPts val="0"/>
              </a:spcAft>
              <a:buClr>
                <a:srgbClr val="1C304A"/>
              </a:buClr>
              <a:buSzPts val="800"/>
              <a:buChar char="■"/>
              <a:defRPr>
                <a:solidFill>
                  <a:srgbClr val="1C304A"/>
                </a:solidFill>
              </a:defRPr>
            </a:lvl6pPr>
            <a:lvl7pPr indent="-279400" lvl="6" marL="3200400" rtl="0">
              <a:spcBef>
                <a:spcPts val="1600"/>
              </a:spcBef>
              <a:spcAft>
                <a:spcPts val="0"/>
              </a:spcAft>
              <a:buClr>
                <a:srgbClr val="1C304A"/>
              </a:buClr>
              <a:buSzPts val="800"/>
              <a:buChar char="●"/>
              <a:defRPr>
                <a:solidFill>
                  <a:srgbClr val="1C304A"/>
                </a:solidFill>
              </a:defRPr>
            </a:lvl7pPr>
            <a:lvl8pPr indent="-279400" lvl="7" marL="3657600" rtl="0">
              <a:spcBef>
                <a:spcPts val="1600"/>
              </a:spcBef>
              <a:spcAft>
                <a:spcPts val="0"/>
              </a:spcAft>
              <a:buClr>
                <a:srgbClr val="1C304A"/>
              </a:buClr>
              <a:buSzPts val="800"/>
              <a:buChar char="○"/>
              <a:defRPr>
                <a:solidFill>
                  <a:srgbClr val="1C304A"/>
                </a:solidFill>
              </a:defRPr>
            </a:lvl8pPr>
            <a:lvl9pPr indent="-279400" lvl="8" marL="4114800" rtl="0">
              <a:spcBef>
                <a:spcPts val="1600"/>
              </a:spcBef>
              <a:spcAft>
                <a:spcPts val="1600"/>
              </a:spcAft>
              <a:buClr>
                <a:srgbClr val="1C304A"/>
              </a:buClr>
              <a:buSzPts val="800"/>
              <a:buChar char="■"/>
              <a:defRPr>
                <a:solidFill>
                  <a:srgbClr val="1C304A"/>
                </a:solidFill>
              </a:defRPr>
            </a:lvl9pPr>
          </a:lstStyle>
          <a:p/>
        </p:txBody>
      </p:sp>
      <p:sp>
        <p:nvSpPr>
          <p:cNvPr id="64" name="Shape 64"/>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 2 column">
  <p:cSld name="TITLE_AND_BODY_2_1_1_1_1_1">
    <p:bg>
      <p:bgPr>
        <a:solidFill>
          <a:srgbClr val="FFFFFF"/>
        </a:solidFill>
      </p:bgPr>
    </p:bg>
    <p:spTree>
      <p:nvGrpSpPr>
        <p:cNvPr id="65" name="Shape 65"/>
        <p:cNvGrpSpPr/>
        <p:nvPr/>
      </p:nvGrpSpPr>
      <p:grpSpPr>
        <a:xfrm>
          <a:off x="0" y="0"/>
          <a:ext cx="0" cy="0"/>
          <a:chOff x="0" y="0"/>
          <a:chExt cx="0" cy="0"/>
        </a:xfrm>
      </p:grpSpPr>
      <p:sp>
        <p:nvSpPr>
          <p:cNvPr id="66" name="Shape 66"/>
          <p:cNvSpPr txBox="1"/>
          <p:nvPr>
            <p:ph type="ctrTitle"/>
          </p:nvPr>
        </p:nvSpPr>
        <p:spPr>
          <a:xfrm>
            <a:off x="718662" y="614727"/>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46B99"/>
              </a:buClr>
              <a:buSzPts val="2600"/>
              <a:buNone/>
              <a:defRPr b="1" sz="2600">
                <a:solidFill>
                  <a:srgbClr val="046B99"/>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
        <p:nvSpPr>
          <p:cNvPr id="67" name="Shape 67"/>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68" name="Shape 68"/>
          <p:cNvSpPr txBox="1"/>
          <p:nvPr>
            <p:ph idx="1" type="body"/>
          </p:nvPr>
        </p:nvSpPr>
        <p:spPr>
          <a:xfrm>
            <a:off x="725280" y="1722020"/>
            <a:ext cx="3617700" cy="26376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69" name="Shape 69"/>
          <p:cNvSpPr txBox="1"/>
          <p:nvPr>
            <p:ph idx="2" type="body"/>
          </p:nvPr>
        </p:nvSpPr>
        <p:spPr>
          <a:xfrm>
            <a:off x="4675870" y="1745270"/>
            <a:ext cx="3617700" cy="26376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1000"/>
              </a:spcAft>
              <a:buSzPts val="1200"/>
              <a:buChar char="■"/>
              <a:defRPr sz="1200"/>
            </a:lvl9pPr>
          </a:lstStyle>
          <a:p/>
        </p:txBody>
      </p:sp>
      <p:sp>
        <p:nvSpPr>
          <p:cNvPr id="70" name="Shape 70"/>
          <p:cNvSpPr txBox="1"/>
          <p:nvPr>
            <p:ph idx="3" type="subTitle"/>
          </p:nvPr>
        </p:nvSpPr>
        <p:spPr>
          <a:xfrm>
            <a:off x="718647"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 3 column ">
  <p:cSld name="TITLE_AND_TWO_COLUMNS_1">
    <p:spTree>
      <p:nvGrpSpPr>
        <p:cNvPr id="71" name="Shape 71"/>
        <p:cNvGrpSpPr/>
        <p:nvPr/>
      </p:nvGrpSpPr>
      <p:grpSpPr>
        <a:xfrm>
          <a:off x="0" y="0"/>
          <a:ext cx="0" cy="0"/>
          <a:chOff x="0" y="0"/>
          <a:chExt cx="0" cy="0"/>
        </a:xfrm>
      </p:grpSpPr>
      <p:sp>
        <p:nvSpPr>
          <p:cNvPr id="72" name="Shape 72"/>
          <p:cNvSpPr txBox="1"/>
          <p:nvPr>
            <p:ph idx="1" type="body"/>
          </p:nvPr>
        </p:nvSpPr>
        <p:spPr>
          <a:xfrm>
            <a:off x="737118" y="2471784"/>
            <a:ext cx="2258100" cy="13326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Shape 73"/>
          <p:cNvSpPr/>
          <p:nvPr/>
        </p:nvSpPr>
        <p:spPr>
          <a:xfrm>
            <a:off x="435775" y="4943725"/>
            <a:ext cx="116700" cy="1377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idx="2" type="body"/>
          </p:nvPr>
        </p:nvSpPr>
        <p:spPr>
          <a:xfrm>
            <a:off x="3323393" y="2471784"/>
            <a:ext cx="2258100" cy="13326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5" name="Shape 75"/>
          <p:cNvSpPr txBox="1"/>
          <p:nvPr>
            <p:ph idx="3" type="body"/>
          </p:nvPr>
        </p:nvSpPr>
        <p:spPr>
          <a:xfrm>
            <a:off x="5909667" y="2471784"/>
            <a:ext cx="2258100" cy="13326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Shape 76"/>
          <p:cNvSpPr txBox="1"/>
          <p:nvPr>
            <p:ph type="ctrTitle"/>
          </p:nvPr>
        </p:nvSpPr>
        <p:spPr>
          <a:xfrm>
            <a:off x="718662" y="614727"/>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46B99"/>
              </a:buClr>
              <a:buSzPts val="2600"/>
              <a:buNone/>
              <a:defRPr b="1" sz="2600">
                <a:solidFill>
                  <a:srgbClr val="046B99"/>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
        <p:nvSpPr>
          <p:cNvPr id="77" name="Shape 77"/>
          <p:cNvSpPr txBox="1"/>
          <p:nvPr>
            <p:ph idx="4" type="subTitle"/>
          </p:nvPr>
        </p:nvSpPr>
        <p:spPr>
          <a:xfrm>
            <a:off x="718647"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8" name="Shape 78"/>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79" name="Shape 79"/>
          <p:cNvSpPr/>
          <p:nvPr/>
        </p:nvSpPr>
        <p:spPr>
          <a:xfrm>
            <a:off x="815525" y="1841949"/>
            <a:ext cx="467100" cy="467100"/>
          </a:xfrm>
          <a:prstGeom prst="ellipse">
            <a:avLst/>
          </a:prstGeom>
          <a:solidFill>
            <a:srgbClr val="046B9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80" name="Shape 80"/>
          <p:cNvSpPr txBox="1"/>
          <p:nvPr/>
        </p:nvSpPr>
        <p:spPr>
          <a:xfrm>
            <a:off x="811575" y="1852625"/>
            <a:ext cx="467100" cy="420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Clr>
                <a:schemeClr val="dk1"/>
              </a:buClr>
              <a:buSzPts val="1100"/>
              <a:buFont typeface="Arial"/>
              <a:buNone/>
            </a:pPr>
            <a:r>
              <a:rPr b="1" lang="en" sz="1800">
                <a:solidFill>
                  <a:srgbClr val="FFFFFF"/>
                </a:solidFill>
                <a:latin typeface="Helvetica Neue"/>
                <a:ea typeface="Helvetica Neue"/>
                <a:cs typeface="Helvetica Neue"/>
                <a:sym typeface="Helvetica Neue"/>
              </a:rPr>
              <a:t>1</a:t>
            </a:r>
            <a:endParaRPr sz="1800"/>
          </a:p>
        </p:txBody>
      </p:sp>
      <p:sp>
        <p:nvSpPr>
          <p:cNvPr id="81" name="Shape 81"/>
          <p:cNvSpPr/>
          <p:nvPr/>
        </p:nvSpPr>
        <p:spPr>
          <a:xfrm>
            <a:off x="3375583" y="1841949"/>
            <a:ext cx="467100" cy="467100"/>
          </a:xfrm>
          <a:prstGeom prst="ellipse">
            <a:avLst/>
          </a:prstGeom>
          <a:solidFill>
            <a:srgbClr val="046B99"/>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82" name="Shape 82"/>
          <p:cNvSpPr txBox="1"/>
          <p:nvPr/>
        </p:nvSpPr>
        <p:spPr>
          <a:xfrm>
            <a:off x="3371633" y="1852625"/>
            <a:ext cx="4671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elvetica Neue"/>
                <a:ea typeface="Helvetica Neue"/>
                <a:cs typeface="Helvetica Neue"/>
                <a:sym typeface="Helvetica Neue"/>
              </a:rPr>
              <a:t>2</a:t>
            </a:r>
            <a:endParaRPr sz="1800"/>
          </a:p>
        </p:txBody>
      </p:sp>
      <p:sp>
        <p:nvSpPr>
          <p:cNvPr id="83" name="Shape 83"/>
          <p:cNvSpPr/>
          <p:nvPr/>
        </p:nvSpPr>
        <p:spPr>
          <a:xfrm>
            <a:off x="5993435" y="1841949"/>
            <a:ext cx="467100" cy="467100"/>
          </a:xfrm>
          <a:prstGeom prst="ellipse">
            <a:avLst/>
          </a:prstGeom>
          <a:solidFill>
            <a:srgbClr val="046B99"/>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84" name="Shape 84"/>
          <p:cNvSpPr txBox="1"/>
          <p:nvPr/>
        </p:nvSpPr>
        <p:spPr>
          <a:xfrm>
            <a:off x="5989485" y="1852625"/>
            <a:ext cx="4671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elvetica Neue"/>
                <a:ea typeface="Helvetica Neue"/>
                <a:cs typeface="Helvetica Neue"/>
                <a:sym typeface="Helvetica Neue"/>
              </a:rPr>
              <a:t>3</a:t>
            </a:r>
            <a:endParaRPr sz="18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 2 column icons">
  <p:cSld name="TITLE_AND_TWO_COLUMNS_1_2">
    <p:bg>
      <p:bgPr>
        <a:solidFill>
          <a:srgbClr val="FFFFFF"/>
        </a:solidFill>
      </p:bgPr>
    </p:bg>
    <p:spTree>
      <p:nvGrpSpPr>
        <p:cNvPr id="85" name="Shape 85"/>
        <p:cNvGrpSpPr/>
        <p:nvPr/>
      </p:nvGrpSpPr>
      <p:grpSpPr>
        <a:xfrm>
          <a:off x="0" y="0"/>
          <a:ext cx="0" cy="0"/>
          <a:chOff x="0" y="0"/>
          <a:chExt cx="0" cy="0"/>
        </a:xfrm>
      </p:grpSpPr>
      <p:sp>
        <p:nvSpPr>
          <p:cNvPr id="86" name="Shape 86"/>
          <p:cNvSpPr txBox="1"/>
          <p:nvPr>
            <p:ph idx="1" type="body"/>
          </p:nvPr>
        </p:nvSpPr>
        <p:spPr>
          <a:xfrm>
            <a:off x="1493788" y="1694407"/>
            <a:ext cx="2622900" cy="890400"/>
          </a:xfrm>
          <a:prstGeom prst="rect">
            <a:avLst/>
          </a:prstGeom>
        </p:spPr>
        <p:txBody>
          <a:bodyPr anchorCtr="0" anchor="ctr" bIns="91425" lIns="91425" spcFirstLastPara="1" rIns="91425" wrap="square" tIns="91425"/>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87" name="Shape 87"/>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88" name="Shape 88"/>
          <p:cNvSpPr/>
          <p:nvPr/>
        </p:nvSpPr>
        <p:spPr>
          <a:xfrm>
            <a:off x="815525" y="1804118"/>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89" name="Shape 89"/>
          <p:cNvSpPr/>
          <p:nvPr/>
        </p:nvSpPr>
        <p:spPr>
          <a:xfrm>
            <a:off x="4349050" y="1804118"/>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90" name="Shape 90"/>
          <p:cNvSpPr txBox="1"/>
          <p:nvPr>
            <p:ph idx="2" type="body"/>
          </p:nvPr>
        </p:nvSpPr>
        <p:spPr>
          <a:xfrm>
            <a:off x="5027312" y="1694407"/>
            <a:ext cx="2622900" cy="890400"/>
          </a:xfrm>
          <a:prstGeom prst="rect">
            <a:avLst/>
          </a:prstGeom>
        </p:spPr>
        <p:txBody>
          <a:bodyPr anchorCtr="0" anchor="ctr" bIns="91425" lIns="91425" spcFirstLastPara="1" rIns="91425" wrap="square" tIns="91425"/>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1" name="Shape 91"/>
          <p:cNvSpPr txBox="1"/>
          <p:nvPr>
            <p:ph idx="3" type="body"/>
          </p:nvPr>
        </p:nvSpPr>
        <p:spPr>
          <a:xfrm>
            <a:off x="1493788" y="3313631"/>
            <a:ext cx="2622900" cy="890400"/>
          </a:xfrm>
          <a:prstGeom prst="rect">
            <a:avLst/>
          </a:prstGeom>
        </p:spPr>
        <p:txBody>
          <a:bodyPr anchorCtr="0" anchor="ctr" bIns="91425" lIns="91425" spcFirstLastPara="1" rIns="91425" wrap="square" tIns="91425"/>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2" name="Shape 92"/>
          <p:cNvSpPr/>
          <p:nvPr/>
        </p:nvSpPr>
        <p:spPr>
          <a:xfrm>
            <a:off x="815525" y="3427125"/>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93" name="Shape 93"/>
          <p:cNvSpPr/>
          <p:nvPr/>
        </p:nvSpPr>
        <p:spPr>
          <a:xfrm>
            <a:off x="4349050" y="3427125"/>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94" name="Shape 94"/>
          <p:cNvSpPr txBox="1"/>
          <p:nvPr>
            <p:ph idx="4" type="body"/>
          </p:nvPr>
        </p:nvSpPr>
        <p:spPr>
          <a:xfrm>
            <a:off x="5027312" y="3313631"/>
            <a:ext cx="2622900" cy="890400"/>
          </a:xfrm>
          <a:prstGeom prst="rect">
            <a:avLst/>
          </a:prstGeom>
        </p:spPr>
        <p:txBody>
          <a:bodyPr anchorCtr="0" anchor="ctr" bIns="91425" lIns="91425" spcFirstLastPara="1" rIns="91425" wrap="square" tIns="91425"/>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Shape 95"/>
          <p:cNvSpPr txBox="1"/>
          <p:nvPr>
            <p:ph type="ctrTitle"/>
          </p:nvPr>
        </p:nvSpPr>
        <p:spPr>
          <a:xfrm>
            <a:off x="712850" y="289402"/>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1C304A"/>
              </a:buClr>
              <a:buSzPts val="2600"/>
              <a:buNone/>
              <a:defRPr b="1" sz="2600">
                <a:solidFill>
                  <a:srgbClr val="1C304A"/>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ight - 2 column icons">
  <p:cSld name="TITLE_AND_TWO_COLUMNS_1_2_1">
    <p:bg>
      <p:bgPr>
        <a:solidFill>
          <a:srgbClr val="00CFFF"/>
        </a:solidFill>
      </p:bgPr>
    </p:bg>
    <p:spTree>
      <p:nvGrpSpPr>
        <p:cNvPr id="96" name="Shape 96"/>
        <p:cNvGrpSpPr/>
        <p:nvPr/>
      </p:nvGrpSpPr>
      <p:grpSpPr>
        <a:xfrm>
          <a:off x="0" y="0"/>
          <a:ext cx="0" cy="0"/>
          <a:chOff x="0" y="0"/>
          <a:chExt cx="0" cy="0"/>
        </a:xfrm>
      </p:grpSpPr>
      <p:sp>
        <p:nvSpPr>
          <p:cNvPr id="97" name="Shape 97"/>
          <p:cNvSpPr txBox="1"/>
          <p:nvPr>
            <p:ph idx="1" type="body"/>
          </p:nvPr>
        </p:nvSpPr>
        <p:spPr>
          <a:xfrm>
            <a:off x="1493788" y="1694407"/>
            <a:ext cx="2622900" cy="890400"/>
          </a:xfrm>
          <a:prstGeom prst="rect">
            <a:avLst/>
          </a:prstGeom>
        </p:spPr>
        <p:txBody>
          <a:bodyPr anchorCtr="0" anchor="ctr" bIns="91425" lIns="91425" spcFirstLastPara="1" rIns="91425" wrap="square" tIns="91425"/>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8" name="Shape 98"/>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99" name="Shape 99"/>
          <p:cNvSpPr/>
          <p:nvPr/>
        </p:nvSpPr>
        <p:spPr>
          <a:xfrm>
            <a:off x="815525" y="1804118"/>
            <a:ext cx="611400" cy="611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100" name="Shape 100"/>
          <p:cNvSpPr/>
          <p:nvPr/>
        </p:nvSpPr>
        <p:spPr>
          <a:xfrm>
            <a:off x="4349050" y="1804118"/>
            <a:ext cx="611400" cy="611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101" name="Shape 101"/>
          <p:cNvSpPr txBox="1"/>
          <p:nvPr>
            <p:ph idx="2" type="body"/>
          </p:nvPr>
        </p:nvSpPr>
        <p:spPr>
          <a:xfrm>
            <a:off x="5027312" y="1694407"/>
            <a:ext cx="2622900" cy="890400"/>
          </a:xfrm>
          <a:prstGeom prst="rect">
            <a:avLst/>
          </a:prstGeom>
        </p:spPr>
        <p:txBody>
          <a:bodyPr anchorCtr="0" anchor="ctr" bIns="91425" lIns="91425" spcFirstLastPara="1" rIns="91425" wrap="square" tIns="91425"/>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2" name="Shape 102"/>
          <p:cNvSpPr txBox="1"/>
          <p:nvPr>
            <p:ph idx="3" type="body"/>
          </p:nvPr>
        </p:nvSpPr>
        <p:spPr>
          <a:xfrm>
            <a:off x="1493788" y="3313631"/>
            <a:ext cx="2622900" cy="890400"/>
          </a:xfrm>
          <a:prstGeom prst="rect">
            <a:avLst/>
          </a:prstGeom>
        </p:spPr>
        <p:txBody>
          <a:bodyPr anchorCtr="0" anchor="ctr" bIns="91425" lIns="91425" spcFirstLastPara="1" rIns="91425" wrap="square" tIns="91425"/>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3" name="Shape 103"/>
          <p:cNvSpPr/>
          <p:nvPr/>
        </p:nvSpPr>
        <p:spPr>
          <a:xfrm>
            <a:off x="815525" y="3427125"/>
            <a:ext cx="611400" cy="611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104" name="Shape 104"/>
          <p:cNvSpPr/>
          <p:nvPr/>
        </p:nvSpPr>
        <p:spPr>
          <a:xfrm>
            <a:off x="4349050" y="3427125"/>
            <a:ext cx="611400" cy="611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105" name="Shape 105"/>
          <p:cNvSpPr txBox="1"/>
          <p:nvPr>
            <p:ph idx="4" type="body"/>
          </p:nvPr>
        </p:nvSpPr>
        <p:spPr>
          <a:xfrm>
            <a:off x="5027312" y="3313631"/>
            <a:ext cx="2622900" cy="890400"/>
          </a:xfrm>
          <a:prstGeom prst="rect">
            <a:avLst/>
          </a:prstGeom>
        </p:spPr>
        <p:txBody>
          <a:bodyPr anchorCtr="0" anchor="ctr" bIns="91425" lIns="91425" spcFirstLastPara="1" rIns="91425" wrap="square" tIns="91425"/>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Shape 106"/>
          <p:cNvSpPr txBox="1"/>
          <p:nvPr>
            <p:ph type="ctrTitle"/>
          </p:nvPr>
        </p:nvSpPr>
        <p:spPr>
          <a:xfrm>
            <a:off x="712850" y="289402"/>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1C304A"/>
              </a:buClr>
              <a:buSzPts val="2600"/>
              <a:buNone/>
              <a:defRPr b="1" sz="2600">
                <a:solidFill>
                  <a:srgbClr val="1C304A"/>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 boxes">
  <p:cSld name="TITLE_AND_TWO_COLUMNS_1_2_1_1">
    <p:bg>
      <p:bgPr>
        <a:solidFill>
          <a:srgbClr val="FFFFFF"/>
        </a:solidFill>
      </p:bgPr>
    </p:bg>
    <p:spTree>
      <p:nvGrpSpPr>
        <p:cNvPr id="107" name="Shape 107"/>
        <p:cNvGrpSpPr/>
        <p:nvPr/>
      </p:nvGrpSpPr>
      <p:grpSpPr>
        <a:xfrm>
          <a:off x="0" y="0"/>
          <a:ext cx="0" cy="0"/>
          <a:chOff x="0" y="0"/>
          <a:chExt cx="0" cy="0"/>
        </a:xfrm>
      </p:grpSpPr>
      <p:sp>
        <p:nvSpPr>
          <p:cNvPr id="108" name="Shape 108"/>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109" name="Shape 109"/>
          <p:cNvSpPr txBox="1"/>
          <p:nvPr>
            <p:ph type="ctrTitle"/>
          </p:nvPr>
        </p:nvSpPr>
        <p:spPr>
          <a:xfrm>
            <a:off x="718662" y="614727"/>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46B99"/>
              </a:buClr>
              <a:buSzPts val="2600"/>
              <a:buNone/>
              <a:defRPr b="1" sz="2600">
                <a:solidFill>
                  <a:srgbClr val="046B99"/>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
        <p:nvSpPr>
          <p:cNvPr id="110" name="Shape 110"/>
          <p:cNvSpPr txBox="1"/>
          <p:nvPr>
            <p:ph idx="1" type="subTitle"/>
          </p:nvPr>
        </p:nvSpPr>
        <p:spPr>
          <a:xfrm>
            <a:off x="718647"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1" name="Shape 111"/>
          <p:cNvSpPr/>
          <p:nvPr/>
        </p:nvSpPr>
        <p:spPr>
          <a:xfrm>
            <a:off x="829100" y="1789525"/>
            <a:ext cx="1403700" cy="2137500"/>
          </a:xfrm>
          <a:prstGeom prst="rect">
            <a:avLst/>
          </a:prstGeom>
          <a:solidFill>
            <a:srgbClr val="1C304A"/>
          </a:solidFill>
          <a:ln>
            <a:noFill/>
          </a:ln>
        </p:spPr>
        <p:txBody>
          <a:bodyPr anchorCtr="0" anchor="t" bIns="91425" lIns="91425" spcFirstLastPara="1" rIns="91425" wrap="square" tIns="91425">
            <a:noAutofit/>
          </a:bodyPr>
          <a:lstStyle/>
          <a:p>
            <a:pPr indent="0" lvl="0" marL="0">
              <a:spcBef>
                <a:spcPts val="0"/>
              </a:spcBef>
              <a:spcAft>
                <a:spcPts val="0"/>
              </a:spcAft>
              <a:buNone/>
            </a:pPr>
            <a:r>
              <a:rPr b="1" lang="en" sz="7200">
                <a:solidFill>
                  <a:srgbClr val="00CFFF"/>
                </a:solidFill>
                <a:latin typeface="Helvetica Neue"/>
                <a:ea typeface="Helvetica Neue"/>
                <a:cs typeface="Helvetica Neue"/>
                <a:sym typeface="Helvetica Neue"/>
              </a:rPr>
              <a:t>1</a:t>
            </a:r>
            <a:endParaRPr b="1" sz="7200">
              <a:solidFill>
                <a:srgbClr val="00CFFF"/>
              </a:solidFill>
              <a:latin typeface="Helvetica Neue"/>
              <a:ea typeface="Helvetica Neue"/>
              <a:cs typeface="Helvetica Neue"/>
              <a:sym typeface="Helvetica Neue"/>
            </a:endParaRPr>
          </a:p>
        </p:txBody>
      </p:sp>
      <p:sp>
        <p:nvSpPr>
          <p:cNvPr id="112" name="Shape 112"/>
          <p:cNvSpPr txBox="1"/>
          <p:nvPr>
            <p:ph idx="2" type="body"/>
          </p:nvPr>
        </p:nvSpPr>
        <p:spPr>
          <a:xfrm>
            <a:off x="873513" y="3007750"/>
            <a:ext cx="1278900" cy="8211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FFFFFF"/>
              </a:buClr>
              <a:buSzPts val="1200"/>
              <a:buChar char="●"/>
              <a:defRPr b="1" sz="12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a:spcBef>
                <a:spcPts val="1600"/>
              </a:spcBef>
              <a:spcAft>
                <a:spcPts val="1600"/>
              </a:spcAft>
              <a:buClr>
                <a:srgbClr val="FFFFFF"/>
              </a:buClr>
              <a:buSzPts val="1200"/>
              <a:buChar char="■"/>
              <a:defRPr sz="1200">
                <a:solidFill>
                  <a:srgbClr val="FFFFFF"/>
                </a:solidFill>
              </a:defRPr>
            </a:lvl9pPr>
          </a:lstStyle>
          <a:p/>
        </p:txBody>
      </p:sp>
      <p:sp>
        <p:nvSpPr>
          <p:cNvPr id="113" name="Shape 113"/>
          <p:cNvSpPr/>
          <p:nvPr/>
        </p:nvSpPr>
        <p:spPr>
          <a:xfrm>
            <a:off x="2359300" y="1789525"/>
            <a:ext cx="1403700" cy="2137500"/>
          </a:xfrm>
          <a:prstGeom prst="rect">
            <a:avLst/>
          </a:prstGeom>
          <a:solidFill>
            <a:srgbClr val="1C304A"/>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7200">
                <a:solidFill>
                  <a:srgbClr val="00CFFF"/>
                </a:solidFill>
                <a:latin typeface="Helvetica Neue"/>
                <a:ea typeface="Helvetica Neue"/>
                <a:cs typeface="Helvetica Neue"/>
                <a:sym typeface="Helvetica Neue"/>
              </a:rPr>
              <a:t>2</a:t>
            </a:r>
            <a:endParaRPr b="1" sz="7200">
              <a:solidFill>
                <a:srgbClr val="00CFFF"/>
              </a:solidFill>
              <a:latin typeface="Helvetica Neue"/>
              <a:ea typeface="Helvetica Neue"/>
              <a:cs typeface="Helvetica Neue"/>
              <a:sym typeface="Helvetica Neue"/>
            </a:endParaRPr>
          </a:p>
        </p:txBody>
      </p:sp>
      <p:sp>
        <p:nvSpPr>
          <p:cNvPr id="114" name="Shape 114"/>
          <p:cNvSpPr txBox="1"/>
          <p:nvPr>
            <p:ph idx="3" type="body"/>
          </p:nvPr>
        </p:nvSpPr>
        <p:spPr>
          <a:xfrm>
            <a:off x="2403713" y="3007750"/>
            <a:ext cx="1278900" cy="8211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FFFFFF"/>
              </a:buClr>
              <a:buSzPts val="1200"/>
              <a:buChar char="●"/>
              <a:defRPr b="1" sz="12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15" name="Shape 115"/>
          <p:cNvSpPr/>
          <p:nvPr/>
        </p:nvSpPr>
        <p:spPr>
          <a:xfrm>
            <a:off x="3889500" y="1789525"/>
            <a:ext cx="1403700" cy="2137500"/>
          </a:xfrm>
          <a:prstGeom prst="rect">
            <a:avLst/>
          </a:prstGeom>
          <a:solidFill>
            <a:srgbClr val="1C304A"/>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7200">
                <a:solidFill>
                  <a:srgbClr val="00CFFF"/>
                </a:solidFill>
                <a:latin typeface="Helvetica Neue"/>
                <a:ea typeface="Helvetica Neue"/>
                <a:cs typeface="Helvetica Neue"/>
                <a:sym typeface="Helvetica Neue"/>
              </a:rPr>
              <a:t>3</a:t>
            </a:r>
            <a:endParaRPr b="1" sz="7200">
              <a:solidFill>
                <a:srgbClr val="00CFFF"/>
              </a:solidFill>
              <a:latin typeface="Helvetica Neue"/>
              <a:ea typeface="Helvetica Neue"/>
              <a:cs typeface="Helvetica Neue"/>
              <a:sym typeface="Helvetica Neue"/>
            </a:endParaRPr>
          </a:p>
        </p:txBody>
      </p:sp>
      <p:sp>
        <p:nvSpPr>
          <p:cNvPr id="116" name="Shape 116"/>
          <p:cNvSpPr txBox="1"/>
          <p:nvPr>
            <p:ph idx="4" type="body"/>
          </p:nvPr>
        </p:nvSpPr>
        <p:spPr>
          <a:xfrm>
            <a:off x="3933913" y="3007750"/>
            <a:ext cx="1278900" cy="8211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FFFFFF"/>
              </a:buClr>
              <a:buSzPts val="1200"/>
              <a:buChar char="●"/>
              <a:defRPr b="1" sz="12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17" name="Shape 117"/>
          <p:cNvSpPr/>
          <p:nvPr/>
        </p:nvSpPr>
        <p:spPr>
          <a:xfrm>
            <a:off x="5419700" y="1789525"/>
            <a:ext cx="1403700" cy="2137500"/>
          </a:xfrm>
          <a:prstGeom prst="rect">
            <a:avLst/>
          </a:prstGeom>
          <a:solidFill>
            <a:srgbClr val="1C304A"/>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7200">
                <a:solidFill>
                  <a:srgbClr val="00CFFF"/>
                </a:solidFill>
                <a:latin typeface="Helvetica Neue"/>
                <a:ea typeface="Helvetica Neue"/>
                <a:cs typeface="Helvetica Neue"/>
                <a:sym typeface="Helvetica Neue"/>
              </a:rPr>
              <a:t>4</a:t>
            </a:r>
            <a:endParaRPr b="1" sz="7200">
              <a:solidFill>
                <a:srgbClr val="00CFFF"/>
              </a:solidFill>
              <a:latin typeface="Helvetica Neue"/>
              <a:ea typeface="Helvetica Neue"/>
              <a:cs typeface="Helvetica Neue"/>
              <a:sym typeface="Helvetica Neue"/>
            </a:endParaRPr>
          </a:p>
        </p:txBody>
      </p:sp>
      <p:sp>
        <p:nvSpPr>
          <p:cNvPr id="118" name="Shape 118"/>
          <p:cNvSpPr txBox="1"/>
          <p:nvPr>
            <p:ph idx="5" type="body"/>
          </p:nvPr>
        </p:nvSpPr>
        <p:spPr>
          <a:xfrm>
            <a:off x="5464113" y="3007750"/>
            <a:ext cx="1278900" cy="8211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FFFFFF"/>
              </a:buClr>
              <a:buSzPts val="1200"/>
              <a:buChar char="●"/>
              <a:defRPr b="1" sz="12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
        <p:nvSpPr>
          <p:cNvPr id="119" name="Shape 119"/>
          <p:cNvSpPr/>
          <p:nvPr/>
        </p:nvSpPr>
        <p:spPr>
          <a:xfrm>
            <a:off x="6949900" y="1789525"/>
            <a:ext cx="1403700" cy="2137500"/>
          </a:xfrm>
          <a:prstGeom prst="rect">
            <a:avLst/>
          </a:prstGeom>
          <a:solidFill>
            <a:srgbClr val="1C304A"/>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7200">
                <a:solidFill>
                  <a:srgbClr val="00CFFF"/>
                </a:solidFill>
                <a:latin typeface="Helvetica Neue"/>
                <a:ea typeface="Helvetica Neue"/>
                <a:cs typeface="Helvetica Neue"/>
                <a:sym typeface="Helvetica Neue"/>
              </a:rPr>
              <a:t>5</a:t>
            </a:r>
            <a:endParaRPr b="1" sz="7200">
              <a:solidFill>
                <a:srgbClr val="00CFFF"/>
              </a:solidFill>
              <a:latin typeface="Helvetica Neue"/>
              <a:ea typeface="Helvetica Neue"/>
              <a:cs typeface="Helvetica Neue"/>
              <a:sym typeface="Helvetica Neue"/>
            </a:endParaRPr>
          </a:p>
        </p:txBody>
      </p:sp>
      <p:sp>
        <p:nvSpPr>
          <p:cNvPr id="120" name="Shape 120"/>
          <p:cNvSpPr txBox="1"/>
          <p:nvPr>
            <p:ph idx="6" type="body"/>
          </p:nvPr>
        </p:nvSpPr>
        <p:spPr>
          <a:xfrm>
            <a:off x="6994313" y="3007750"/>
            <a:ext cx="1278900" cy="8211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FFFFFF"/>
              </a:buClr>
              <a:buSzPts val="1200"/>
              <a:buChar char="●"/>
              <a:defRPr b="1" sz="1200">
                <a:solidFill>
                  <a:srgbClr val="FFFFFF"/>
                </a:solidFill>
              </a:defRPr>
            </a:lvl1pPr>
            <a:lvl2pPr indent="-304800" lvl="1" marL="914400" rtl="0">
              <a:spcBef>
                <a:spcPts val="1600"/>
              </a:spcBef>
              <a:spcAft>
                <a:spcPts val="0"/>
              </a:spcAft>
              <a:buClr>
                <a:srgbClr val="FFFFFF"/>
              </a:buClr>
              <a:buSzPts val="1200"/>
              <a:buChar char="○"/>
              <a:defRPr sz="1200">
                <a:solidFill>
                  <a:srgbClr val="FFFFFF"/>
                </a:solidFill>
              </a:defRPr>
            </a:lvl2pPr>
            <a:lvl3pPr indent="-304800" lvl="2" marL="1371600" rtl="0">
              <a:spcBef>
                <a:spcPts val="1600"/>
              </a:spcBef>
              <a:spcAft>
                <a:spcPts val="0"/>
              </a:spcAft>
              <a:buClr>
                <a:srgbClr val="FFFFFF"/>
              </a:buClr>
              <a:buSzPts val="1200"/>
              <a:buChar char="■"/>
              <a:defRPr sz="1200">
                <a:solidFill>
                  <a:srgbClr val="FFFFFF"/>
                </a:solidFill>
              </a:defRPr>
            </a:lvl3pPr>
            <a:lvl4pPr indent="-304800" lvl="3" marL="1828800" rtl="0">
              <a:spcBef>
                <a:spcPts val="1600"/>
              </a:spcBef>
              <a:spcAft>
                <a:spcPts val="0"/>
              </a:spcAft>
              <a:buClr>
                <a:srgbClr val="FFFFFF"/>
              </a:buClr>
              <a:buSzPts val="1200"/>
              <a:buChar char="●"/>
              <a:defRPr>
                <a:solidFill>
                  <a:srgbClr val="FFFFFF"/>
                </a:solidFill>
              </a:defRPr>
            </a:lvl4pPr>
            <a:lvl5pPr indent="-304800" lvl="4" marL="2286000" rtl="0">
              <a:spcBef>
                <a:spcPts val="1600"/>
              </a:spcBef>
              <a:spcAft>
                <a:spcPts val="0"/>
              </a:spcAft>
              <a:buClr>
                <a:srgbClr val="FFFFFF"/>
              </a:buClr>
              <a:buSzPts val="1200"/>
              <a:buChar char="○"/>
              <a:defRPr sz="1200">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cSld name="CUSTOM">
    <p:spTree>
      <p:nvGrpSpPr>
        <p:cNvPr id="121" name="Shape 121"/>
        <p:cNvGrpSpPr/>
        <p:nvPr/>
      </p:nvGrpSpPr>
      <p:grpSpPr>
        <a:xfrm>
          <a:off x="0" y="0"/>
          <a:ext cx="0" cy="0"/>
          <a:chOff x="0" y="0"/>
          <a:chExt cx="0" cy="0"/>
        </a:xfrm>
      </p:grpSpPr>
      <p:sp>
        <p:nvSpPr>
          <p:cNvPr id="122" name="Shape 122"/>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123" name="Shape 123"/>
          <p:cNvSpPr txBox="1"/>
          <p:nvPr>
            <p:ph idx="1" type="subTitle"/>
          </p:nvPr>
        </p:nvSpPr>
        <p:spPr>
          <a:xfrm>
            <a:off x="718647"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24" name="Shape 124"/>
          <p:cNvSpPr txBox="1"/>
          <p:nvPr>
            <p:ph type="ctrTitle"/>
          </p:nvPr>
        </p:nvSpPr>
        <p:spPr>
          <a:xfrm>
            <a:off x="718662" y="614727"/>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46B99"/>
              </a:buClr>
              <a:buSzPts val="2600"/>
              <a:buNone/>
              <a:defRPr b="1" sz="2600">
                <a:solidFill>
                  <a:srgbClr val="046B99"/>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Photo">
  <p:cSld name="MAIN_POINT">
    <p:bg>
      <p:bgPr>
        <a:solidFill>
          <a:srgbClr val="666666"/>
        </a:solidFill>
      </p:bgPr>
    </p:bg>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2">
            <a:alphaModFix/>
          </a:blip>
          <a:srcRect b="30901" l="6272" r="11416" t="6909"/>
          <a:stretch/>
        </p:blipFill>
        <p:spPr>
          <a:xfrm>
            <a:off x="-9525" y="-39168"/>
            <a:ext cx="9162900" cy="5192100"/>
          </a:xfrm>
          <a:prstGeom prst="rect">
            <a:avLst/>
          </a:prstGeom>
          <a:noFill/>
          <a:ln>
            <a:noFill/>
          </a:ln>
        </p:spPr>
      </p:pic>
      <p:sp>
        <p:nvSpPr>
          <p:cNvPr id="127" name="Shape 127"/>
          <p:cNvSpPr/>
          <p:nvPr/>
        </p:nvSpPr>
        <p:spPr>
          <a:xfrm>
            <a:off x="3868900" y="3578887"/>
            <a:ext cx="4891200" cy="975900"/>
          </a:xfrm>
          <a:prstGeom prst="rect">
            <a:avLst/>
          </a:prstGeom>
          <a:solidFill>
            <a:srgbClr val="00CFFF"/>
          </a:solidFill>
          <a:ln>
            <a:noFill/>
          </a:ln>
        </p:spPr>
        <p:txBody>
          <a:bodyPr anchorCtr="0" anchor="t" bIns="167425" lIns="167425" spcFirstLastPara="1" rIns="167425" wrap="square" tIns="167425">
            <a:noAutofit/>
          </a:bodyPr>
          <a:lstStyle/>
          <a:p>
            <a:pPr indent="88900" lvl="1" marL="0" marR="0" rtl="0" algn="l">
              <a:spcBef>
                <a:spcPts val="700"/>
              </a:spcBef>
              <a:spcAft>
                <a:spcPts val="0"/>
              </a:spcAft>
              <a:buNone/>
            </a:pPr>
            <a:r>
              <a:t/>
            </a:r>
            <a:endParaRPr b="0" i="1" sz="1700" u="none" cap="none" strike="noStrike">
              <a:solidFill>
                <a:srgbClr val="26818F"/>
              </a:solidFill>
              <a:latin typeface="Source Sans Pro"/>
              <a:ea typeface="Source Sans Pro"/>
              <a:cs typeface="Source Sans Pro"/>
              <a:sym typeface="Source Sans Pro"/>
            </a:endParaRPr>
          </a:p>
        </p:txBody>
      </p:sp>
      <p:sp>
        <p:nvSpPr>
          <p:cNvPr id="128" name="Shape 128"/>
          <p:cNvSpPr txBox="1"/>
          <p:nvPr>
            <p:ph type="ctrTitle"/>
          </p:nvPr>
        </p:nvSpPr>
        <p:spPr>
          <a:xfrm>
            <a:off x="4035650" y="3697025"/>
            <a:ext cx="4489800" cy="1048800"/>
          </a:xfrm>
          <a:prstGeom prst="rect">
            <a:avLst/>
          </a:prstGeom>
        </p:spPr>
        <p:txBody>
          <a:bodyPr anchorCtr="0" anchor="t" bIns="91425" lIns="91425" spcFirstLastPara="1" rIns="91425" wrap="square" tIns="91425"/>
          <a:lstStyle>
            <a:lvl1pPr lvl="0" rtl="0">
              <a:spcBef>
                <a:spcPts val="0"/>
              </a:spcBef>
              <a:spcAft>
                <a:spcPts val="0"/>
              </a:spcAft>
              <a:buClr>
                <a:srgbClr val="1C304A"/>
              </a:buClr>
              <a:buSzPts val="3600"/>
              <a:buNone/>
              <a:defRPr b="1" sz="3600">
                <a:solidFill>
                  <a:srgbClr val="1C304A"/>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9" name="Shape 1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defRPr>
            </a:lvl1pPr>
            <a:lvl2pPr lvl="1">
              <a:buNone/>
              <a:defRPr sz="1300">
                <a:solidFill>
                  <a:srgbClr val="000000"/>
                </a:solidFill>
              </a:defRPr>
            </a:lvl2pPr>
            <a:lvl3pPr lvl="2">
              <a:buNone/>
              <a:defRPr sz="1300">
                <a:solidFill>
                  <a:srgbClr val="000000"/>
                </a:solidFill>
              </a:defRPr>
            </a:lvl3pPr>
            <a:lvl4pPr lvl="3">
              <a:buNone/>
              <a:defRPr sz="1300">
                <a:solidFill>
                  <a:srgbClr val="000000"/>
                </a:solidFill>
              </a:defRPr>
            </a:lvl4pPr>
            <a:lvl5pPr lvl="4">
              <a:buNone/>
              <a:defRPr sz="1300">
                <a:solidFill>
                  <a:srgbClr val="000000"/>
                </a:solidFill>
              </a:defRPr>
            </a:lvl5pPr>
            <a:lvl6pPr lvl="5">
              <a:buNone/>
              <a:defRPr sz="1300">
                <a:solidFill>
                  <a:srgbClr val="000000"/>
                </a:solidFill>
              </a:defRPr>
            </a:lvl6pPr>
            <a:lvl7pPr lvl="6">
              <a:buNone/>
              <a:defRPr sz="1300">
                <a:solidFill>
                  <a:srgbClr val="000000"/>
                </a:solidFill>
              </a:defRPr>
            </a:lvl7pPr>
            <a:lvl8pPr lvl="7">
              <a:buNone/>
              <a:defRPr sz="1300">
                <a:solidFill>
                  <a:srgbClr val="000000"/>
                </a:solidFill>
              </a:defRPr>
            </a:lvl8pPr>
            <a:lvl9pPr lvl="8">
              <a:buNone/>
              <a:defRPr sz="1300">
                <a:solidFill>
                  <a:srgbClr val="000000"/>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Blue Section Title ">
  <p:cSld name="SECTION_TITLE_AND_DESCRIPTION_1">
    <p:spTree>
      <p:nvGrpSpPr>
        <p:cNvPr id="130" name="Shape 130"/>
        <p:cNvGrpSpPr/>
        <p:nvPr/>
      </p:nvGrpSpPr>
      <p:grpSpPr>
        <a:xfrm>
          <a:off x="0" y="0"/>
          <a:ext cx="0" cy="0"/>
          <a:chOff x="0" y="0"/>
          <a:chExt cx="0" cy="0"/>
        </a:xfrm>
      </p:grpSpPr>
      <p:pic>
        <p:nvPicPr>
          <p:cNvPr id="131" name="Shape 131"/>
          <p:cNvPicPr preferRelativeResize="0"/>
          <p:nvPr/>
        </p:nvPicPr>
        <p:blipFill rotWithShape="1">
          <a:blip r:embed="rId2">
            <a:alphaModFix/>
          </a:blip>
          <a:srcRect b="30901" l="47425" r="11420" t="6909"/>
          <a:stretch/>
        </p:blipFill>
        <p:spPr>
          <a:xfrm>
            <a:off x="4572000" y="-42840"/>
            <a:ext cx="4619100" cy="5235000"/>
          </a:xfrm>
          <a:prstGeom prst="rect">
            <a:avLst/>
          </a:prstGeom>
          <a:noFill/>
          <a:ln>
            <a:noFill/>
          </a:ln>
        </p:spPr>
      </p:pic>
      <p:sp>
        <p:nvSpPr>
          <p:cNvPr id="132" name="Shape 132"/>
          <p:cNvSpPr/>
          <p:nvPr/>
        </p:nvSpPr>
        <p:spPr>
          <a:xfrm>
            <a:off x="-47100" y="-11850"/>
            <a:ext cx="4619100" cy="5215800"/>
          </a:xfrm>
          <a:prstGeom prst="rect">
            <a:avLst/>
          </a:prstGeom>
          <a:solidFill>
            <a:srgbClr val="1C304A"/>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txBox="1"/>
          <p:nvPr>
            <p:ph idx="12" type="sldNum"/>
          </p:nvPr>
        </p:nvSpPr>
        <p:spPr>
          <a:xfrm>
            <a:off x="8472450" y="4881626"/>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latin typeface="Source Sans Pro"/>
                <a:ea typeface="Source Sans Pro"/>
                <a:cs typeface="Source Sans Pro"/>
                <a:sym typeface="Source Sans Pro"/>
              </a:defRPr>
            </a:lvl1pPr>
            <a:lvl2pPr lvl="1" rtl="0">
              <a:buNone/>
              <a:defRPr sz="600">
                <a:solidFill>
                  <a:srgbClr val="000000"/>
                </a:solidFill>
                <a:latin typeface="Source Sans Pro"/>
                <a:ea typeface="Source Sans Pro"/>
                <a:cs typeface="Source Sans Pro"/>
                <a:sym typeface="Source Sans Pro"/>
              </a:defRPr>
            </a:lvl2pPr>
            <a:lvl3pPr lvl="2" rtl="0">
              <a:buNone/>
              <a:defRPr sz="600">
                <a:solidFill>
                  <a:srgbClr val="000000"/>
                </a:solidFill>
                <a:latin typeface="Source Sans Pro"/>
                <a:ea typeface="Source Sans Pro"/>
                <a:cs typeface="Source Sans Pro"/>
                <a:sym typeface="Source Sans Pro"/>
              </a:defRPr>
            </a:lvl3pPr>
            <a:lvl4pPr lvl="3" rtl="0">
              <a:buNone/>
              <a:defRPr sz="600">
                <a:solidFill>
                  <a:srgbClr val="000000"/>
                </a:solidFill>
                <a:latin typeface="Source Sans Pro"/>
                <a:ea typeface="Source Sans Pro"/>
                <a:cs typeface="Source Sans Pro"/>
                <a:sym typeface="Source Sans Pro"/>
              </a:defRPr>
            </a:lvl4pPr>
            <a:lvl5pPr lvl="4" rtl="0">
              <a:buNone/>
              <a:defRPr sz="600">
                <a:solidFill>
                  <a:srgbClr val="000000"/>
                </a:solidFill>
                <a:latin typeface="Source Sans Pro"/>
                <a:ea typeface="Source Sans Pro"/>
                <a:cs typeface="Source Sans Pro"/>
                <a:sym typeface="Source Sans Pro"/>
              </a:defRPr>
            </a:lvl5pPr>
            <a:lvl6pPr lvl="5" rtl="0">
              <a:buNone/>
              <a:defRPr sz="600">
                <a:solidFill>
                  <a:srgbClr val="000000"/>
                </a:solidFill>
                <a:latin typeface="Source Sans Pro"/>
                <a:ea typeface="Source Sans Pro"/>
                <a:cs typeface="Source Sans Pro"/>
                <a:sym typeface="Source Sans Pro"/>
              </a:defRPr>
            </a:lvl6pPr>
            <a:lvl7pPr lvl="6" rtl="0">
              <a:buNone/>
              <a:defRPr sz="600">
                <a:solidFill>
                  <a:srgbClr val="000000"/>
                </a:solidFill>
                <a:latin typeface="Source Sans Pro"/>
                <a:ea typeface="Source Sans Pro"/>
                <a:cs typeface="Source Sans Pro"/>
                <a:sym typeface="Source Sans Pro"/>
              </a:defRPr>
            </a:lvl7pPr>
            <a:lvl8pPr lvl="7" rtl="0">
              <a:buNone/>
              <a:defRPr sz="600">
                <a:solidFill>
                  <a:srgbClr val="000000"/>
                </a:solidFill>
                <a:latin typeface="Source Sans Pro"/>
                <a:ea typeface="Source Sans Pro"/>
                <a:cs typeface="Source Sans Pro"/>
                <a:sym typeface="Source Sans Pro"/>
              </a:defRPr>
            </a:lvl8pPr>
            <a:lvl9pPr lvl="8" rtl="0">
              <a:buNone/>
              <a:defRPr sz="600">
                <a:solidFill>
                  <a:srgbClr val="000000"/>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
        <p:nvSpPr>
          <p:cNvPr id="134" name="Shape 134"/>
          <p:cNvSpPr txBox="1"/>
          <p:nvPr>
            <p:ph type="ctrTitle"/>
          </p:nvPr>
        </p:nvSpPr>
        <p:spPr>
          <a:xfrm>
            <a:off x="718656" y="614725"/>
            <a:ext cx="34947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0CFFF"/>
              </a:buClr>
              <a:buSzPts val="2600"/>
              <a:buNone/>
              <a:defRPr b="1" sz="2600">
                <a:solidFill>
                  <a:srgbClr val="00CFFF"/>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
        <p:nvSpPr>
          <p:cNvPr id="135" name="Shape 135"/>
          <p:cNvSpPr txBox="1"/>
          <p:nvPr>
            <p:ph idx="1" type="body"/>
          </p:nvPr>
        </p:nvSpPr>
        <p:spPr>
          <a:xfrm>
            <a:off x="725275" y="1722025"/>
            <a:ext cx="3515700" cy="26376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1000"/>
              </a:spcBef>
              <a:spcAft>
                <a:spcPts val="0"/>
              </a:spcAft>
              <a:buClr>
                <a:srgbClr val="FFFFFF"/>
              </a:buClr>
              <a:buSzPts val="1200"/>
              <a:buChar char="○"/>
              <a:defRPr sz="1200">
                <a:solidFill>
                  <a:srgbClr val="FFFFFF"/>
                </a:solidFill>
              </a:defRPr>
            </a:lvl2pPr>
            <a:lvl3pPr indent="-304800" lvl="2" marL="1371600" rtl="0">
              <a:spcBef>
                <a:spcPts val="1000"/>
              </a:spcBef>
              <a:spcAft>
                <a:spcPts val="0"/>
              </a:spcAft>
              <a:buClr>
                <a:srgbClr val="FFFFFF"/>
              </a:buClr>
              <a:buSzPts val="1200"/>
              <a:buChar char="■"/>
              <a:defRPr sz="1200">
                <a:solidFill>
                  <a:srgbClr val="FFFFFF"/>
                </a:solidFill>
              </a:defRPr>
            </a:lvl3pPr>
            <a:lvl4pPr indent="-304800" lvl="3" marL="1828800" rtl="0">
              <a:spcBef>
                <a:spcPts val="1000"/>
              </a:spcBef>
              <a:spcAft>
                <a:spcPts val="0"/>
              </a:spcAft>
              <a:buClr>
                <a:srgbClr val="FFFFFF"/>
              </a:buClr>
              <a:buSzPts val="1200"/>
              <a:buChar char="●"/>
              <a:defRPr sz="1200">
                <a:solidFill>
                  <a:srgbClr val="FFFFFF"/>
                </a:solidFill>
              </a:defRPr>
            </a:lvl4pPr>
            <a:lvl5pPr indent="-304800" lvl="4" marL="2286000" rtl="0">
              <a:spcBef>
                <a:spcPts val="1000"/>
              </a:spcBef>
              <a:spcAft>
                <a:spcPts val="0"/>
              </a:spcAft>
              <a:buClr>
                <a:srgbClr val="FFFFFF"/>
              </a:buClr>
              <a:buSzPts val="1200"/>
              <a:buChar char="○"/>
              <a:defRPr sz="1200">
                <a:solidFill>
                  <a:srgbClr val="FFFFFF"/>
                </a:solidFill>
              </a:defRPr>
            </a:lvl5pPr>
            <a:lvl6pPr indent="-304800" lvl="5" marL="2743200" rtl="0">
              <a:spcBef>
                <a:spcPts val="1000"/>
              </a:spcBef>
              <a:spcAft>
                <a:spcPts val="0"/>
              </a:spcAft>
              <a:buClr>
                <a:srgbClr val="FFFFFF"/>
              </a:buClr>
              <a:buSzPts val="1200"/>
              <a:buChar char="■"/>
              <a:defRPr sz="1200">
                <a:solidFill>
                  <a:srgbClr val="FFFFFF"/>
                </a:solidFill>
              </a:defRPr>
            </a:lvl6pPr>
            <a:lvl7pPr indent="-304800" lvl="6" marL="3200400" rtl="0">
              <a:spcBef>
                <a:spcPts val="1000"/>
              </a:spcBef>
              <a:spcAft>
                <a:spcPts val="0"/>
              </a:spcAft>
              <a:buClr>
                <a:srgbClr val="FFFFFF"/>
              </a:buClr>
              <a:buSzPts val="1200"/>
              <a:buChar char="●"/>
              <a:defRPr sz="1200">
                <a:solidFill>
                  <a:srgbClr val="FFFFFF"/>
                </a:solidFill>
              </a:defRPr>
            </a:lvl7pPr>
            <a:lvl8pPr indent="-304800" lvl="7" marL="3657600" rtl="0">
              <a:spcBef>
                <a:spcPts val="1000"/>
              </a:spcBef>
              <a:spcAft>
                <a:spcPts val="0"/>
              </a:spcAft>
              <a:buClr>
                <a:srgbClr val="FFFFFF"/>
              </a:buClr>
              <a:buSzPts val="1200"/>
              <a:buChar char="○"/>
              <a:defRPr sz="1200">
                <a:solidFill>
                  <a:srgbClr val="FFFFFF"/>
                </a:solidFill>
              </a:defRPr>
            </a:lvl8pPr>
            <a:lvl9pPr indent="-304800" lvl="8" marL="4114800" rtl="0">
              <a:spcBef>
                <a:spcPts val="1000"/>
              </a:spcBef>
              <a:spcAft>
                <a:spcPts val="1000"/>
              </a:spcAft>
              <a:buClr>
                <a:srgbClr val="FFFFFF"/>
              </a:buClr>
              <a:buSzPts val="1200"/>
              <a:buChar char="■"/>
              <a:defRPr sz="1200">
                <a:solidFill>
                  <a:srgbClr val="FFFFFF"/>
                </a:solidFill>
              </a:defRPr>
            </a:lvl9pPr>
          </a:lstStyle>
          <a:p/>
        </p:txBody>
      </p:sp>
      <p:sp>
        <p:nvSpPr>
          <p:cNvPr id="136" name="Shape 136"/>
          <p:cNvSpPr txBox="1"/>
          <p:nvPr>
            <p:ph idx="2" type="subTitle"/>
          </p:nvPr>
        </p:nvSpPr>
        <p:spPr>
          <a:xfrm>
            <a:off x="718649" y="292250"/>
            <a:ext cx="35463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for Print" type="secHead">
  <p:cSld name="SECTION_HEADER">
    <p:bg>
      <p:bgPr>
        <a:solidFill>
          <a:srgbClr val="FFFFFF"/>
        </a:solidFill>
      </p:bgPr>
    </p:bg>
    <p:spTree>
      <p:nvGrpSpPr>
        <p:cNvPr id="13" name="Shape 13"/>
        <p:cNvGrpSpPr/>
        <p:nvPr/>
      </p:nvGrpSpPr>
      <p:grpSpPr>
        <a:xfrm>
          <a:off x="0" y="0"/>
          <a:ext cx="0" cy="0"/>
          <a:chOff x="0" y="0"/>
          <a:chExt cx="0" cy="0"/>
        </a:xfrm>
      </p:grpSpPr>
      <p:sp>
        <p:nvSpPr>
          <p:cNvPr id="14" name="Shape 14"/>
          <p:cNvSpPr txBox="1"/>
          <p:nvPr>
            <p:ph type="ctrTitle"/>
          </p:nvPr>
        </p:nvSpPr>
        <p:spPr>
          <a:xfrm>
            <a:off x="712840" y="536231"/>
            <a:ext cx="7386600" cy="925800"/>
          </a:xfrm>
          <a:prstGeom prst="rect">
            <a:avLst/>
          </a:prstGeom>
        </p:spPr>
        <p:txBody>
          <a:bodyPr anchorCtr="0" anchor="t" bIns="91425" lIns="91425" spcFirstLastPara="1" rIns="91425" wrap="square" tIns="91425"/>
          <a:lstStyle>
            <a:lvl1pPr lvl="0" rtl="0">
              <a:spcBef>
                <a:spcPts val="0"/>
              </a:spcBef>
              <a:spcAft>
                <a:spcPts val="0"/>
              </a:spcAft>
              <a:buClr>
                <a:srgbClr val="1C304A"/>
              </a:buClr>
              <a:buSzPts val="5000"/>
              <a:buNone/>
              <a:defRPr b="1" sz="5000">
                <a:solidFill>
                  <a:srgbClr val="1C304A"/>
                </a:solidFill>
              </a:defRPr>
            </a:lvl1pPr>
            <a:lvl2pPr lvl="1" rtl="0" algn="ctr">
              <a:spcBef>
                <a:spcPts val="0"/>
              </a:spcBef>
              <a:spcAft>
                <a:spcPts val="0"/>
              </a:spcAft>
              <a:buClr>
                <a:srgbClr val="1C304A"/>
              </a:buClr>
              <a:buSzPts val="5000"/>
              <a:buNone/>
              <a:defRPr sz="5000">
                <a:solidFill>
                  <a:srgbClr val="1C304A"/>
                </a:solidFill>
              </a:defRPr>
            </a:lvl2pPr>
            <a:lvl3pPr lvl="2" rtl="0" algn="ctr">
              <a:spcBef>
                <a:spcPts val="0"/>
              </a:spcBef>
              <a:spcAft>
                <a:spcPts val="0"/>
              </a:spcAft>
              <a:buClr>
                <a:srgbClr val="1C304A"/>
              </a:buClr>
              <a:buSzPts val="5000"/>
              <a:buNone/>
              <a:defRPr sz="5000">
                <a:solidFill>
                  <a:srgbClr val="1C304A"/>
                </a:solidFill>
              </a:defRPr>
            </a:lvl3pPr>
            <a:lvl4pPr lvl="3" rtl="0" algn="ctr">
              <a:spcBef>
                <a:spcPts val="0"/>
              </a:spcBef>
              <a:spcAft>
                <a:spcPts val="0"/>
              </a:spcAft>
              <a:buClr>
                <a:srgbClr val="1C304A"/>
              </a:buClr>
              <a:buSzPts val="5000"/>
              <a:buNone/>
              <a:defRPr sz="5000">
                <a:solidFill>
                  <a:srgbClr val="1C304A"/>
                </a:solidFill>
              </a:defRPr>
            </a:lvl4pPr>
            <a:lvl5pPr lvl="4" rtl="0" algn="ctr">
              <a:spcBef>
                <a:spcPts val="0"/>
              </a:spcBef>
              <a:spcAft>
                <a:spcPts val="0"/>
              </a:spcAft>
              <a:buClr>
                <a:srgbClr val="1C304A"/>
              </a:buClr>
              <a:buSzPts val="5000"/>
              <a:buNone/>
              <a:defRPr sz="5000">
                <a:solidFill>
                  <a:srgbClr val="1C304A"/>
                </a:solidFill>
              </a:defRPr>
            </a:lvl5pPr>
            <a:lvl6pPr lvl="5" rtl="0" algn="ctr">
              <a:spcBef>
                <a:spcPts val="0"/>
              </a:spcBef>
              <a:spcAft>
                <a:spcPts val="0"/>
              </a:spcAft>
              <a:buClr>
                <a:srgbClr val="1C304A"/>
              </a:buClr>
              <a:buSzPts val="5000"/>
              <a:buNone/>
              <a:defRPr sz="5000">
                <a:solidFill>
                  <a:srgbClr val="1C304A"/>
                </a:solidFill>
              </a:defRPr>
            </a:lvl6pPr>
            <a:lvl7pPr lvl="6" rtl="0" algn="ctr">
              <a:spcBef>
                <a:spcPts val="0"/>
              </a:spcBef>
              <a:spcAft>
                <a:spcPts val="0"/>
              </a:spcAft>
              <a:buClr>
                <a:srgbClr val="1C304A"/>
              </a:buClr>
              <a:buSzPts val="5000"/>
              <a:buNone/>
              <a:defRPr sz="5000">
                <a:solidFill>
                  <a:srgbClr val="1C304A"/>
                </a:solidFill>
              </a:defRPr>
            </a:lvl7pPr>
            <a:lvl8pPr lvl="7" rtl="0" algn="ctr">
              <a:spcBef>
                <a:spcPts val="0"/>
              </a:spcBef>
              <a:spcAft>
                <a:spcPts val="0"/>
              </a:spcAft>
              <a:buClr>
                <a:srgbClr val="1C304A"/>
              </a:buClr>
              <a:buSzPts val="5000"/>
              <a:buNone/>
              <a:defRPr sz="5000">
                <a:solidFill>
                  <a:srgbClr val="1C304A"/>
                </a:solidFill>
              </a:defRPr>
            </a:lvl8pPr>
            <a:lvl9pPr lvl="8" rtl="0" algn="ctr">
              <a:spcBef>
                <a:spcPts val="0"/>
              </a:spcBef>
              <a:spcAft>
                <a:spcPts val="0"/>
              </a:spcAft>
              <a:buClr>
                <a:srgbClr val="1C304A"/>
              </a:buClr>
              <a:buSzPts val="5000"/>
              <a:buNone/>
              <a:defRPr sz="5000">
                <a:solidFill>
                  <a:srgbClr val="1C304A"/>
                </a:solidFill>
              </a:defRPr>
            </a:lvl9pPr>
          </a:lstStyle>
          <a:p/>
        </p:txBody>
      </p:sp>
      <p:sp>
        <p:nvSpPr>
          <p:cNvPr id="15" name="Shape 15"/>
          <p:cNvSpPr txBox="1"/>
          <p:nvPr>
            <p:ph idx="1" type="subTitle"/>
          </p:nvPr>
        </p:nvSpPr>
        <p:spPr>
          <a:xfrm>
            <a:off x="729681" y="2287534"/>
            <a:ext cx="4389300" cy="7926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200"/>
              <a:buNone/>
              <a:defRPr>
                <a:solidFill>
                  <a:srgbClr val="1C304A"/>
                </a:solidFill>
              </a:defRPr>
            </a:lvl4pPr>
            <a:lvl5pPr lvl="4" rtl="0">
              <a:lnSpc>
                <a:spcPct val="100000"/>
              </a:lnSpc>
              <a:spcBef>
                <a:spcPts val="0"/>
              </a:spcBef>
              <a:spcAft>
                <a:spcPts val="0"/>
              </a:spcAft>
              <a:buClr>
                <a:srgbClr val="1C304A"/>
              </a:buClr>
              <a:buSzPts val="1000"/>
              <a:buNone/>
              <a:defRPr>
                <a:solidFill>
                  <a:srgbClr val="1C304A"/>
                </a:solidFill>
              </a:defRPr>
            </a:lvl5pPr>
            <a:lvl6pPr lvl="5" rtl="0">
              <a:lnSpc>
                <a:spcPct val="100000"/>
              </a:lnSpc>
              <a:spcBef>
                <a:spcPts val="0"/>
              </a:spcBef>
              <a:spcAft>
                <a:spcPts val="0"/>
              </a:spcAft>
              <a:buClr>
                <a:srgbClr val="1C304A"/>
              </a:buClr>
              <a:buSzPts val="800"/>
              <a:buNone/>
              <a:defRPr>
                <a:solidFill>
                  <a:srgbClr val="1C304A"/>
                </a:solidFill>
              </a:defRPr>
            </a:lvl6pPr>
            <a:lvl7pPr lvl="6" rtl="0">
              <a:lnSpc>
                <a:spcPct val="100000"/>
              </a:lnSpc>
              <a:spcBef>
                <a:spcPts val="0"/>
              </a:spcBef>
              <a:spcAft>
                <a:spcPts val="0"/>
              </a:spcAft>
              <a:buClr>
                <a:srgbClr val="1C304A"/>
              </a:buClr>
              <a:buSzPts val="800"/>
              <a:buNone/>
              <a:defRPr>
                <a:solidFill>
                  <a:srgbClr val="1C304A"/>
                </a:solidFill>
              </a:defRPr>
            </a:lvl7pPr>
            <a:lvl8pPr lvl="7" rtl="0">
              <a:lnSpc>
                <a:spcPct val="100000"/>
              </a:lnSpc>
              <a:spcBef>
                <a:spcPts val="0"/>
              </a:spcBef>
              <a:spcAft>
                <a:spcPts val="0"/>
              </a:spcAft>
              <a:buClr>
                <a:srgbClr val="1C304A"/>
              </a:buClr>
              <a:buSzPts val="800"/>
              <a:buNone/>
              <a:defRPr>
                <a:solidFill>
                  <a:srgbClr val="1C304A"/>
                </a:solidFill>
              </a:defRPr>
            </a:lvl8pPr>
            <a:lvl9pPr lvl="8" rtl="0">
              <a:lnSpc>
                <a:spcPct val="100000"/>
              </a:lnSpc>
              <a:spcBef>
                <a:spcPts val="0"/>
              </a:spcBef>
              <a:spcAft>
                <a:spcPts val="0"/>
              </a:spcAft>
              <a:buClr>
                <a:srgbClr val="1C304A"/>
              </a:buClr>
              <a:buSzPts val="800"/>
              <a:buNone/>
              <a:defRPr>
                <a:solidFill>
                  <a:srgbClr val="1C304A"/>
                </a:solidFill>
              </a:defRPr>
            </a:lvl9pPr>
          </a:lstStyle>
          <a:p/>
        </p:txBody>
      </p:sp>
      <p:sp>
        <p:nvSpPr>
          <p:cNvPr id="16" name="Shape 16"/>
          <p:cNvSpPr txBox="1"/>
          <p:nvPr>
            <p:ph idx="2" type="subTitle"/>
          </p:nvPr>
        </p:nvSpPr>
        <p:spPr>
          <a:xfrm>
            <a:off x="1190575" y="4444055"/>
            <a:ext cx="2736000" cy="261900"/>
          </a:xfrm>
          <a:prstGeom prst="rect">
            <a:avLst/>
          </a:prstGeom>
        </p:spPr>
        <p:txBody>
          <a:bodyPr anchorCtr="0" anchor="t" bIns="91425" lIns="91425" spcFirstLastPara="1" rIns="91425" wrap="square" tIns="91425"/>
          <a:lstStyle>
            <a:lvl1pPr lvl="0" rtl="0">
              <a:spcBef>
                <a:spcPts val="0"/>
              </a:spcBef>
              <a:spcAft>
                <a:spcPts val="0"/>
              </a:spcAft>
              <a:buNone/>
              <a:defRPr sz="8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7" name="Shape 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defRPr>
            </a:lvl1pPr>
            <a:lvl2pPr lvl="1">
              <a:buNone/>
              <a:defRPr sz="1300">
                <a:solidFill>
                  <a:srgbClr val="000000"/>
                </a:solidFill>
              </a:defRPr>
            </a:lvl2pPr>
            <a:lvl3pPr lvl="2">
              <a:buNone/>
              <a:defRPr sz="1300">
                <a:solidFill>
                  <a:srgbClr val="000000"/>
                </a:solidFill>
              </a:defRPr>
            </a:lvl3pPr>
            <a:lvl4pPr lvl="3">
              <a:buNone/>
              <a:defRPr sz="1300">
                <a:solidFill>
                  <a:srgbClr val="000000"/>
                </a:solidFill>
              </a:defRPr>
            </a:lvl4pPr>
            <a:lvl5pPr lvl="4">
              <a:buNone/>
              <a:defRPr sz="1300">
                <a:solidFill>
                  <a:srgbClr val="000000"/>
                </a:solidFill>
              </a:defRPr>
            </a:lvl5pPr>
            <a:lvl6pPr lvl="5">
              <a:buNone/>
              <a:defRPr sz="1300">
                <a:solidFill>
                  <a:srgbClr val="000000"/>
                </a:solidFill>
              </a:defRPr>
            </a:lvl6pPr>
            <a:lvl7pPr lvl="6">
              <a:buNone/>
              <a:defRPr sz="1300">
                <a:solidFill>
                  <a:srgbClr val="000000"/>
                </a:solidFill>
              </a:defRPr>
            </a:lvl7pPr>
            <a:lvl8pPr lvl="7">
              <a:buNone/>
              <a:defRPr sz="1300">
                <a:solidFill>
                  <a:srgbClr val="000000"/>
                </a:solidFill>
              </a:defRPr>
            </a:lvl8pPr>
            <a:lvl9pPr lvl="8">
              <a:buNone/>
              <a:defRPr sz="1300">
                <a:solidFill>
                  <a:srgbClr val="000000"/>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1">
  <p:cSld name="SECTION_TITLE_AND_DESCRIPTION_1_1">
    <p:bg>
      <p:bgPr>
        <a:solidFill>
          <a:srgbClr val="1C304A"/>
        </a:solidFill>
      </p:bgPr>
    </p:bg>
    <p:spTree>
      <p:nvGrpSpPr>
        <p:cNvPr id="137" name="Shape 137"/>
        <p:cNvGrpSpPr/>
        <p:nvPr/>
      </p:nvGrpSpPr>
      <p:grpSpPr>
        <a:xfrm>
          <a:off x="0" y="0"/>
          <a:ext cx="0" cy="0"/>
          <a:chOff x="0" y="0"/>
          <a:chExt cx="0" cy="0"/>
        </a:xfrm>
      </p:grpSpPr>
      <p:sp>
        <p:nvSpPr>
          <p:cNvPr id="138" name="Shape 138"/>
          <p:cNvSpPr txBox="1"/>
          <p:nvPr>
            <p:ph type="ctrTitle"/>
          </p:nvPr>
        </p:nvSpPr>
        <p:spPr>
          <a:xfrm>
            <a:off x="712850" y="536207"/>
            <a:ext cx="7386600" cy="3732900"/>
          </a:xfrm>
          <a:prstGeom prst="rect">
            <a:avLst/>
          </a:prstGeom>
        </p:spPr>
        <p:txBody>
          <a:bodyPr anchorCtr="0" anchor="ctr" bIns="91425" lIns="91425" spcFirstLastPara="1" rIns="91425" wrap="square" tIns="91425"/>
          <a:lstStyle>
            <a:lvl1pPr lvl="0" rtl="0">
              <a:spcBef>
                <a:spcPts val="0"/>
              </a:spcBef>
              <a:spcAft>
                <a:spcPts val="0"/>
              </a:spcAft>
              <a:buClr>
                <a:srgbClr val="00CFFF"/>
              </a:buClr>
              <a:buSzPts val="6000"/>
              <a:buNone/>
              <a:defRPr b="1" sz="6000">
                <a:solidFill>
                  <a:srgbClr val="00CFFF"/>
                </a:solidFill>
              </a:defRPr>
            </a:lvl1pPr>
            <a:lvl2pPr lvl="1" rtl="0" algn="ctr">
              <a:spcBef>
                <a:spcPts val="0"/>
              </a:spcBef>
              <a:spcAft>
                <a:spcPts val="0"/>
              </a:spcAft>
              <a:buClr>
                <a:srgbClr val="1C304A"/>
              </a:buClr>
              <a:buSzPts val="6000"/>
              <a:buNone/>
              <a:defRPr sz="6000">
                <a:solidFill>
                  <a:srgbClr val="1C304A"/>
                </a:solidFill>
              </a:defRPr>
            </a:lvl2pPr>
            <a:lvl3pPr lvl="2" rtl="0" algn="ctr">
              <a:spcBef>
                <a:spcPts val="0"/>
              </a:spcBef>
              <a:spcAft>
                <a:spcPts val="0"/>
              </a:spcAft>
              <a:buClr>
                <a:srgbClr val="1C304A"/>
              </a:buClr>
              <a:buSzPts val="6000"/>
              <a:buNone/>
              <a:defRPr sz="6000">
                <a:solidFill>
                  <a:srgbClr val="1C304A"/>
                </a:solidFill>
              </a:defRPr>
            </a:lvl3pPr>
            <a:lvl4pPr lvl="3" rtl="0" algn="ctr">
              <a:spcBef>
                <a:spcPts val="0"/>
              </a:spcBef>
              <a:spcAft>
                <a:spcPts val="0"/>
              </a:spcAft>
              <a:buClr>
                <a:srgbClr val="1C304A"/>
              </a:buClr>
              <a:buSzPts val="6000"/>
              <a:buNone/>
              <a:defRPr sz="6000">
                <a:solidFill>
                  <a:srgbClr val="1C304A"/>
                </a:solidFill>
              </a:defRPr>
            </a:lvl4pPr>
            <a:lvl5pPr lvl="4" rtl="0" algn="ctr">
              <a:spcBef>
                <a:spcPts val="0"/>
              </a:spcBef>
              <a:spcAft>
                <a:spcPts val="0"/>
              </a:spcAft>
              <a:buClr>
                <a:srgbClr val="1C304A"/>
              </a:buClr>
              <a:buSzPts val="6000"/>
              <a:buNone/>
              <a:defRPr sz="6000">
                <a:solidFill>
                  <a:srgbClr val="1C304A"/>
                </a:solidFill>
              </a:defRPr>
            </a:lvl5pPr>
            <a:lvl6pPr lvl="5" rtl="0" algn="ctr">
              <a:spcBef>
                <a:spcPts val="0"/>
              </a:spcBef>
              <a:spcAft>
                <a:spcPts val="0"/>
              </a:spcAft>
              <a:buClr>
                <a:srgbClr val="1C304A"/>
              </a:buClr>
              <a:buSzPts val="6000"/>
              <a:buNone/>
              <a:defRPr sz="6000">
                <a:solidFill>
                  <a:srgbClr val="1C304A"/>
                </a:solidFill>
              </a:defRPr>
            </a:lvl6pPr>
            <a:lvl7pPr lvl="6" rtl="0" algn="ctr">
              <a:spcBef>
                <a:spcPts val="0"/>
              </a:spcBef>
              <a:spcAft>
                <a:spcPts val="0"/>
              </a:spcAft>
              <a:buClr>
                <a:srgbClr val="1C304A"/>
              </a:buClr>
              <a:buSzPts val="6000"/>
              <a:buNone/>
              <a:defRPr sz="6000">
                <a:solidFill>
                  <a:srgbClr val="1C304A"/>
                </a:solidFill>
              </a:defRPr>
            </a:lvl7pPr>
            <a:lvl8pPr lvl="7" rtl="0" algn="ctr">
              <a:spcBef>
                <a:spcPts val="0"/>
              </a:spcBef>
              <a:spcAft>
                <a:spcPts val="0"/>
              </a:spcAft>
              <a:buClr>
                <a:srgbClr val="1C304A"/>
              </a:buClr>
              <a:buSzPts val="6000"/>
              <a:buNone/>
              <a:defRPr sz="6000">
                <a:solidFill>
                  <a:srgbClr val="1C304A"/>
                </a:solidFill>
              </a:defRPr>
            </a:lvl8pPr>
            <a:lvl9pPr lvl="8" rtl="0" algn="ctr">
              <a:spcBef>
                <a:spcPts val="0"/>
              </a:spcBef>
              <a:spcAft>
                <a:spcPts val="0"/>
              </a:spcAft>
              <a:buClr>
                <a:srgbClr val="1C304A"/>
              </a:buClr>
              <a:buSzPts val="6000"/>
              <a:buNone/>
              <a:defRPr sz="6000">
                <a:solidFill>
                  <a:srgbClr val="1C304A"/>
                </a:solidFill>
              </a:defRPr>
            </a:lvl9pPr>
          </a:lstStyle>
          <a:p/>
        </p:txBody>
      </p:sp>
      <p:sp>
        <p:nvSpPr>
          <p:cNvPr id="139" name="Shape 139"/>
          <p:cNvSpPr txBox="1"/>
          <p:nvPr>
            <p:ph idx="1" type="body"/>
          </p:nvPr>
        </p:nvSpPr>
        <p:spPr>
          <a:xfrm>
            <a:off x="737118" y="3585136"/>
            <a:ext cx="2258100" cy="1332600"/>
          </a:xfrm>
          <a:prstGeom prst="rect">
            <a:avLst/>
          </a:prstGeom>
        </p:spPr>
        <p:txBody>
          <a:bodyPr anchorCtr="0" anchor="t" bIns="91425" lIns="91425" spcFirstLastPara="1" rIns="91425" wrap="square" tIns="91425"/>
          <a:lstStyle>
            <a:lvl1pPr indent="-292100" lvl="0" marL="457200" rtl="0">
              <a:spcBef>
                <a:spcPts val="0"/>
              </a:spcBef>
              <a:spcAft>
                <a:spcPts val="0"/>
              </a:spcAft>
              <a:buClr>
                <a:srgbClr val="FFFFFF"/>
              </a:buClr>
              <a:buSzPts val="1000"/>
              <a:buChar char="●"/>
              <a:defRPr sz="1000">
                <a:solidFill>
                  <a:srgbClr val="FFFFFF"/>
                </a:solidFill>
              </a:defRPr>
            </a:lvl1pPr>
            <a:lvl2pPr indent="-292100" lvl="1" marL="914400" rtl="0">
              <a:spcBef>
                <a:spcPts val="1600"/>
              </a:spcBef>
              <a:spcAft>
                <a:spcPts val="0"/>
              </a:spcAft>
              <a:buClr>
                <a:srgbClr val="FFFFFF"/>
              </a:buClr>
              <a:buSzPts val="1000"/>
              <a:buChar char="○"/>
              <a:defRPr sz="1000">
                <a:solidFill>
                  <a:srgbClr val="FFFFFF"/>
                </a:solidFill>
              </a:defRPr>
            </a:lvl2pPr>
            <a:lvl3pPr indent="-292100" lvl="2" marL="1371600" rtl="0">
              <a:spcBef>
                <a:spcPts val="1600"/>
              </a:spcBef>
              <a:spcAft>
                <a:spcPts val="0"/>
              </a:spcAft>
              <a:buClr>
                <a:srgbClr val="FFFFFF"/>
              </a:buClr>
              <a:buSzPts val="1000"/>
              <a:buChar char="■"/>
              <a:defRPr sz="1000">
                <a:solidFill>
                  <a:srgbClr val="FFFFFF"/>
                </a:solidFill>
              </a:defRPr>
            </a:lvl3pPr>
            <a:lvl4pPr indent="-292100" lvl="3" marL="1828800" rtl="0">
              <a:spcBef>
                <a:spcPts val="1600"/>
              </a:spcBef>
              <a:spcAft>
                <a:spcPts val="0"/>
              </a:spcAft>
              <a:buClr>
                <a:srgbClr val="FFFFFF"/>
              </a:buClr>
              <a:buSzPts val="1000"/>
              <a:buChar char="●"/>
              <a:defRPr sz="1000">
                <a:solidFill>
                  <a:srgbClr val="FFFFFF"/>
                </a:solidFill>
              </a:defRPr>
            </a:lvl4pPr>
            <a:lvl5pPr indent="-292100" lvl="4" marL="2286000" rtl="0">
              <a:spcBef>
                <a:spcPts val="1600"/>
              </a:spcBef>
              <a:spcAft>
                <a:spcPts val="0"/>
              </a:spcAft>
              <a:buClr>
                <a:srgbClr val="FFFFFF"/>
              </a:buClr>
              <a:buSzPts val="1000"/>
              <a:buChar char="○"/>
              <a:defRPr>
                <a:solidFill>
                  <a:srgbClr val="FFFFFF"/>
                </a:solidFill>
              </a:defRPr>
            </a:lvl5pPr>
            <a:lvl6pPr indent="-292100" lvl="5" marL="2743200" rtl="0">
              <a:spcBef>
                <a:spcPts val="1600"/>
              </a:spcBef>
              <a:spcAft>
                <a:spcPts val="0"/>
              </a:spcAft>
              <a:buClr>
                <a:srgbClr val="FFFFFF"/>
              </a:buClr>
              <a:buSzPts val="1000"/>
              <a:buChar char="■"/>
              <a:defRPr sz="1000">
                <a:solidFill>
                  <a:srgbClr val="FFFFFF"/>
                </a:solidFill>
              </a:defRPr>
            </a:lvl6pPr>
            <a:lvl7pPr indent="-292100" lvl="6" marL="3200400" rtl="0">
              <a:spcBef>
                <a:spcPts val="1600"/>
              </a:spcBef>
              <a:spcAft>
                <a:spcPts val="0"/>
              </a:spcAft>
              <a:buClr>
                <a:srgbClr val="FFFFFF"/>
              </a:buClr>
              <a:buSzPts val="1000"/>
              <a:buChar char="●"/>
              <a:defRPr sz="1000">
                <a:solidFill>
                  <a:srgbClr val="FFFFFF"/>
                </a:solidFill>
              </a:defRPr>
            </a:lvl7pPr>
            <a:lvl8pPr indent="-292100" lvl="7" marL="3657600" rtl="0">
              <a:spcBef>
                <a:spcPts val="1600"/>
              </a:spcBef>
              <a:spcAft>
                <a:spcPts val="0"/>
              </a:spcAft>
              <a:buClr>
                <a:srgbClr val="FFFFFF"/>
              </a:buClr>
              <a:buSzPts val="1000"/>
              <a:buChar char="○"/>
              <a:defRPr sz="1000">
                <a:solidFill>
                  <a:srgbClr val="FFFFFF"/>
                </a:solidFill>
              </a:defRPr>
            </a:lvl8pPr>
            <a:lvl9pPr indent="-292100" lvl="8" marL="4114800" rtl="0">
              <a:spcBef>
                <a:spcPts val="1600"/>
              </a:spcBef>
              <a:spcAft>
                <a:spcPts val="1600"/>
              </a:spcAft>
              <a:buClr>
                <a:srgbClr val="FFFFFF"/>
              </a:buClr>
              <a:buSzPts val="1000"/>
              <a:buChar char="■"/>
              <a:defRPr sz="1000">
                <a:solidFill>
                  <a:srgbClr val="FFFFFF"/>
                </a:solidFill>
              </a:defRPr>
            </a:lvl9pPr>
          </a:lstStyle>
          <a:p/>
        </p:txBody>
      </p:sp>
      <p:pic>
        <p:nvPicPr>
          <p:cNvPr id="140" name="Shape 140"/>
          <p:cNvPicPr preferRelativeResize="0"/>
          <p:nvPr/>
        </p:nvPicPr>
        <p:blipFill>
          <a:blip r:embed="rId2">
            <a:alphaModFix/>
          </a:blip>
          <a:stretch>
            <a:fillRect/>
          </a:stretch>
        </p:blipFill>
        <p:spPr>
          <a:xfrm>
            <a:off x="825504" y="4566350"/>
            <a:ext cx="201375" cy="201375"/>
          </a:xfrm>
          <a:prstGeom prst="rect">
            <a:avLst/>
          </a:prstGeom>
          <a:noFill/>
          <a:ln>
            <a:noFill/>
          </a:ln>
        </p:spPr>
      </p:pic>
      <p:sp>
        <p:nvSpPr>
          <p:cNvPr id="141" name="Shape 1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FFFFFF"/>
                </a:solidFill>
              </a:defRPr>
            </a:lvl1pPr>
            <a:lvl2pPr lvl="1">
              <a:buNone/>
              <a:defRPr sz="1300">
                <a:solidFill>
                  <a:srgbClr val="FFFFFF"/>
                </a:solidFill>
              </a:defRPr>
            </a:lvl2pPr>
            <a:lvl3pPr lvl="2">
              <a:buNone/>
              <a:defRPr sz="1300">
                <a:solidFill>
                  <a:srgbClr val="FFFFFF"/>
                </a:solidFill>
              </a:defRPr>
            </a:lvl3pPr>
            <a:lvl4pPr lvl="3">
              <a:buNone/>
              <a:defRPr sz="1300">
                <a:solidFill>
                  <a:srgbClr val="FFFFFF"/>
                </a:solidFill>
              </a:defRPr>
            </a:lvl4pPr>
            <a:lvl5pPr lvl="4">
              <a:buNone/>
              <a:defRPr sz="1300">
                <a:solidFill>
                  <a:srgbClr val="FFFFFF"/>
                </a:solidFill>
              </a:defRPr>
            </a:lvl5pPr>
            <a:lvl6pPr lvl="5">
              <a:buNone/>
              <a:defRPr sz="1300">
                <a:solidFill>
                  <a:srgbClr val="FFFFFF"/>
                </a:solidFill>
              </a:defRPr>
            </a:lvl6pPr>
            <a:lvl7pPr lvl="6">
              <a:buNone/>
              <a:defRPr sz="1300">
                <a:solidFill>
                  <a:srgbClr val="FFFFFF"/>
                </a:solidFill>
              </a:defRPr>
            </a:lvl7pPr>
            <a:lvl8pPr lvl="7">
              <a:buNone/>
              <a:defRPr sz="1300">
                <a:solidFill>
                  <a:srgbClr val="FFFFFF"/>
                </a:solidFill>
              </a:defRPr>
            </a:lvl8pPr>
            <a:lvl9pPr lvl="8">
              <a:buNone/>
              <a:defRPr sz="1300">
                <a:solidFill>
                  <a:srgbClr val="FFFFFF"/>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_1">
    <p:spTree>
      <p:nvGrpSpPr>
        <p:cNvPr id="142" name="Shape 142"/>
        <p:cNvGrpSpPr/>
        <p:nvPr/>
      </p:nvGrpSpPr>
      <p:grpSpPr>
        <a:xfrm>
          <a:off x="0" y="0"/>
          <a:ext cx="0" cy="0"/>
          <a:chOff x="0" y="0"/>
          <a:chExt cx="0" cy="0"/>
        </a:xfrm>
      </p:grpSpPr>
      <p:sp>
        <p:nvSpPr>
          <p:cNvPr id="143" name="Shape 1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144" name="Shape 144"/>
          <p:cNvSpPr txBox="1"/>
          <p:nvPr/>
        </p:nvSpPr>
        <p:spPr>
          <a:xfrm>
            <a:off x="712850" y="289400"/>
            <a:ext cx="8212200" cy="844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2800">
                <a:solidFill>
                  <a:srgbClr val="046B99"/>
                </a:solidFill>
                <a:latin typeface="Helvetica Neue"/>
                <a:ea typeface="Helvetica Neue"/>
                <a:cs typeface="Helvetica Neue"/>
                <a:sym typeface="Helvetica Neue"/>
              </a:rPr>
              <a:t>I</a:t>
            </a:r>
            <a:r>
              <a:rPr b="1" lang="en" sz="2800">
                <a:solidFill>
                  <a:srgbClr val="046B99"/>
                </a:solidFill>
                <a:latin typeface="Helvetica Neue"/>
                <a:ea typeface="Helvetica Neue"/>
                <a:cs typeface="Helvetica Neue"/>
                <a:sym typeface="Helvetica Neue"/>
              </a:rPr>
              <a:t>cons to use in presentations</a:t>
            </a:r>
            <a:endParaRPr b="1" sz="2800">
              <a:solidFill>
                <a:srgbClr val="046B99"/>
              </a:solidFill>
              <a:latin typeface="Helvetica Neue"/>
              <a:ea typeface="Helvetica Neue"/>
              <a:cs typeface="Helvetica Neue"/>
              <a:sym typeface="Helvetica Neue"/>
            </a:endParaRPr>
          </a:p>
          <a:p>
            <a:pPr indent="0" lvl="0" marL="0" rtl="0">
              <a:spcBef>
                <a:spcPts val="0"/>
              </a:spcBef>
              <a:spcAft>
                <a:spcPts val="0"/>
              </a:spcAft>
              <a:buNone/>
            </a:pPr>
            <a:r>
              <a:rPr b="0" lang="en" sz="1800">
                <a:solidFill>
                  <a:srgbClr val="046B99"/>
                </a:solidFill>
                <a:latin typeface="Helvetica Neue"/>
                <a:ea typeface="Helvetica Neue"/>
                <a:cs typeface="Helvetica Neue"/>
                <a:sym typeface="Helvetica Neue"/>
              </a:rPr>
              <a:t>Copy </a:t>
            </a:r>
            <a:r>
              <a:rPr lang="en" sz="1800">
                <a:solidFill>
                  <a:srgbClr val="046B99"/>
                </a:solidFill>
                <a:latin typeface="Helvetica Neue"/>
                <a:ea typeface="Helvetica Neue"/>
                <a:cs typeface="Helvetica Neue"/>
                <a:sym typeface="Helvetica Neue"/>
              </a:rPr>
              <a:t>icons </a:t>
            </a:r>
            <a:r>
              <a:rPr b="0" lang="en" sz="1800">
                <a:solidFill>
                  <a:srgbClr val="046B99"/>
                </a:solidFill>
                <a:latin typeface="Helvetica Neue"/>
                <a:ea typeface="Helvetica Neue"/>
                <a:cs typeface="Helvetica Neue"/>
                <a:sym typeface="Helvetica Neue"/>
              </a:rPr>
              <a:t>from master </a:t>
            </a:r>
            <a:r>
              <a:rPr lang="en" sz="1800">
                <a:solidFill>
                  <a:srgbClr val="046B99"/>
                </a:solidFill>
                <a:latin typeface="Helvetica Neue"/>
                <a:ea typeface="Helvetica Neue"/>
                <a:cs typeface="Helvetica Neue"/>
                <a:sym typeface="Helvetica Neue"/>
              </a:rPr>
              <a:t>slide</a:t>
            </a:r>
            <a:r>
              <a:rPr b="0" lang="en" sz="1800">
                <a:solidFill>
                  <a:srgbClr val="046B99"/>
                </a:solidFill>
                <a:latin typeface="Helvetica Neue"/>
                <a:ea typeface="Helvetica Neue"/>
                <a:cs typeface="Helvetica Neue"/>
                <a:sym typeface="Helvetica Neue"/>
              </a:rPr>
              <a:t> </a:t>
            </a:r>
            <a:r>
              <a:rPr lang="en" sz="1800">
                <a:solidFill>
                  <a:srgbClr val="046B99"/>
                </a:solidFill>
                <a:latin typeface="Helvetica Neue"/>
                <a:ea typeface="Helvetica Neue"/>
                <a:cs typeface="Helvetica Neue"/>
                <a:sym typeface="Helvetica Neue"/>
              </a:rPr>
              <a:t>for use in your presentation (Slide&gt;Edit master) </a:t>
            </a:r>
            <a:endParaRPr b="0" sz="1800">
              <a:solidFill>
                <a:srgbClr val="046B99"/>
              </a:solidFill>
              <a:latin typeface="Helvetica Neue"/>
              <a:ea typeface="Helvetica Neue"/>
              <a:cs typeface="Helvetica Neue"/>
              <a:sym typeface="Helvetica Neue"/>
            </a:endParaRPr>
          </a:p>
        </p:txBody>
      </p:sp>
      <p:pic>
        <p:nvPicPr>
          <p:cNvPr descr="thin-0001_compose_write_pencil_new.png" id="145" name="Shape 145"/>
          <p:cNvPicPr preferRelativeResize="0"/>
          <p:nvPr/>
        </p:nvPicPr>
        <p:blipFill>
          <a:blip r:embed="rId2">
            <a:alphaModFix/>
          </a:blip>
          <a:stretch>
            <a:fillRect/>
          </a:stretch>
        </p:blipFill>
        <p:spPr>
          <a:xfrm>
            <a:off x="548333" y="1261225"/>
            <a:ext cx="548700" cy="548700"/>
          </a:xfrm>
          <a:prstGeom prst="rect">
            <a:avLst/>
          </a:prstGeom>
          <a:noFill/>
          <a:ln>
            <a:noFill/>
          </a:ln>
        </p:spPr>
      </p:pic>
      <p:pic>
        <p:nvPicPr>
          <p:cNvPr descr="thin-0019_mobile_iphone.png" id="146" name="Shape 146"/>
          <p:cNvPicPr preferRelativeResize="0"/>
          <p:nvPr/>
        </p:nvPicPr>
        <p:blipFill>
          <a:blip r:embed="rId3">
            <a:alphaModFix/>
          </a:blip>
          <a:stretch>
            <a:fillRect/>
          </a:stretch>
        </p:blipFill>
        <p:spPr>
          <a:xfrm>
            <a:off x="1433281" y="1268638"/>
            <a:ext cx="628450" cy="628450"/>
          </a:xfrm>
          <a:prstGeom prst="rect">
            <a:avLst/>
          </a:prstGeom>
          <a:noFill/>
          <a:ln>
            <a:noFill/>
          </a:ln>
        </p:spPr>
      </p:pic>
      <p:pic>
        <p:nvPicPr>
          <p:cNvPr descr="thin-0020_ipad_reading_mobile.png" id="147" name="Shape 147"/>
          <p:cNvPicPr preferRelativeResize="0"/>
          <p:nvPr/>
        </p:nvPicPr>
        <p:blipFill>
          <a:blip r:embed="rId4">
            <a:alphaModFix/>
          </a:blip>
          <a:stretch>
            <a:fillRect/>
          </a:stretch>
        </p:blipFill>
        <p:spPr>
          <a:xfrm>
            <a:off x="2290075" y="1268648"/>
            <a:ext cx="654825" cy="654827"/>
          </a:xfrm>
          <a:prstGeom prst="rect">
            <a:avLst/>
          </a:prstGeom>
          <a:noFill/>
          <a:ln>
            <a:noFill/>
          </a:ln>
        </p:spPr>
      </p:pic>
      <p:pic>
        <p:nvPicPr>
          <p:cNvPr descr="thin-0021_calendar_month_day_planner.png" id="148" name="Shape 148"/>
          <p:cNvPicPr preferRelativeResize="0"/>
          <p:nvPr/>
        </p:nvPicPr>
        <p:blipFill>
          <a:blip r:embed="rId5">
            <a:alphaModFix/>
          </a:blip>
          <a:stretch>
            <a:fillRect/>
          </a:stretch>
        </p:blipFill>
        <p:spPr>
          <a:xfrm>
            <a:off x="5991950" y="2083073"/>
            <a:ext cx="654825" cy="654827"/>
          </a:xfrm>
          <a:prstGeom prst="rect">
            <a:avLst/>
          </a:prstGeom>
          <a:noFill/>
          <a:ln>
            <a:noFill/>
          </a:ln>
        </p:spPr>
      </p:pic>
      <p:pic>
        <p:nvPicPr>
          <p:cNvPr descr="thin-0027_stopwatch_timer_running_time.png" id="149" name="Shape 149"/>
          <p:cNvPicPr preferRelativeResize="0"/>
          <p:nvPr/>
        </p:nvPicPr>
        <p:blipFill>
          <a:blip r:embed="rId6">
            <a:alphaModFix/>
          </a:blip>
          <a:stretch>
            <a:fillRect/>
          </a:stretch>
        </p:blipFill>
        <p:spPr>
          <a:xfrm>
            <a:off x="6801875" y="2083073"/>
            <a:ext cx="654825" cy="654827"/>
          </a:xfrm>
          <a:prstGeom prst="rect">
            <a:avLst/>
          </a:prstGeom>
          <a:noFill/>
          <a:ln>
            <a:noFill/>
          </a:ln>
        </p:spPr>
      </p:pic>
      <p:pic>
        <p:nvPicPr>
          <p:cNvPr descr="thin-0032_flag.png" id="150" name="Shape 150"/>
          <p:cNvPicPr preferRelativeResize="0"/>
          <p:nvPr/>
        </p:nvPicPr>
        <p:blipFill>
          <a:blip r:embed="rId7">
            <a:alphaModFix/>
          </a:blip>
          <a:stretch>
            <a:fillRect/>
          </a:stretch>
        </p:blipFill>
        <p:spPr>
          <a:xfrm>
            <a:off x="7958802" y="2058426"/>
            <a:ext cx="654825" cy="654827"/>
          </a:xfrm>
          <a:prstGeom prst="rect">
            <a:avLst/>
          </a:prstGeom>
          <a:noFill/>
          <a:ln>
            <a:noFill/>
          </a:ln>
        </p:spPr>
      </p:pic>
      <p:pic>
        <p:nvPicPr>
          <p:cNvPr descr="thin-0033_search_find_zoom.png" id="151" name="Shape 151"/>
          <p:cNvPicPr preferRelativeResize="0"/>
          <p:nvPr/>
        </p:nvPicPr>
        <p:blipFill>
          <a:blip r:embed="rId8">
            <a:alphaModFix/>
          </a:blip>
          <a:stretch>
            <a:fillRect/>
          </a:stretch>
        </p:blipFill>
        <p:spPr>
          <a:xfrm>
            <a:off x="8002477" y="1322776"/>
            <a:ext cx="654825" cy="654827"/>
          </a:xfrm>
          <a:prstGeom prst="rect">
            <a:avLst/>
          </a:prstGeom>
          <a:noFill/>
          <a:ln>
            <a:noFill/>
          </a:ln>
        </p:spPr>
      </p:pic>
      <p:pic>
        <p:nvPicPr>
          <p:cNvPr descr="thin-0042_attachment.png" id="152" name="Shape 152"/>
          <p:cNvPicPr preferRelativeResize="0"/>
          <p:nvPr/>
        </p:nvPicPr>
        <p:blipFill>
          <a:blip r:embed="rId9">
            <a:alphaModFix/>
          </a:blip>
          <a:stretch>
            <a:fillRect/>
          </a:stretch>
        </p:blipFill>
        <p:spPr>
          <a:xfrm>
            <a:off x="6991050" y="1255461"/>
            <a:ext cx="654825" cy="654827"/>
          </a:xfrm>
          <a:prstGeom prst="rect">
            <a:avLst/>
          </a:prstGeom>
          <a:noFill/>
          <a:ln>
            <a:noFill/>
          </a:ln>
        </p:spPr>
      </p:pic>
      <p:pic>
        <p:nvPicPr>
          <p:cNvPr descr="thin-0052_settings_gears_preferences_gearbox.png" id="153" name="Shape 153"/>
          <p:cNvPicPr preferRelativeResize="0"/>
          <p:nvPr/>
        </p:nvPicPr>
        <p:blipFill>
          <a:blip r:embed="rId10">
            <a:alphaModFix/>
          </a:blip>
          <a:stretch>
            <a:fillRect/>
          </a:stretch>
        </p:blipFill>
        <p:spPr>
          <a:xfrm>
            <a:off x="6204100" y="1308523"/>
            <a:ext cx="654825" cy="654827"/>
          </a:xfrm>
          <a:prstGeom prst="rect">
            <a:avLst/>
          </a:prstGeom>
          <a:noFill/>
          <a:ln>
            <a:noFill/>
          </a:ln>
        </p:spPr>
      </p:pic>
      <p:pic>
        <p:nvPicPr>
          <p:cNvPr descr="thin-0055_settings_tools_configuration_preferences.png" id="154" name="Shape 154"/>
          <p:cNvPicPr preferRelativeResize="0"/>
          <p:nvPr/>
        </p:nvPicPr>
        <p:blipFill>
          <a:blip r:embed="rId11">
            <a:alphaModFix/>
          </a:blip>
          <a:stretch>
            <a:fillRect/>
          </a:stretch>
        </p:blipFill>
        <p:spPr>
          <a:xfrm>
            <a:off x="5501225" y="1255461"/>
            <a:ext cx="654825" cy="654827"/>
          </a:xfrm>
          <a:prstGeom prst="rect">
            <a:avLst/>
          </a:prstGeom>
          <a:noFill/>
          <a:ln>
            <a:noFill/>
          </a:ln>
        </p:spPr>
      </p:pic>
      <p:pic>
        <p:nvPicPr>
          <p:cNvPr descr="thin-0070_paper_role.png" id="155" name="Shape 155"/>
          <p:cNvPicPr preferRelativeResize="0"/>
          <p:nvPr/>
        </p:nvPicPr>
        <p:blipFill>
          <a:blip r:embed="rId12">
            <a:alphaModFix/>
          </a:blip>
          <a:stretch>
            <a:fillRect/>
          </a:stretch>
        </p:blipFill>
        <p:spPr>
          <a:xfrm>
            <a:off x="4736400" y="1255461"/>
            <a:ext cx="654825" cy="654827"/>
          </a:xfrm>
          <a:prstGeom prst="rect">
            <a:avLst/>
          </a:prstGeom>
          <a:noFill/>
          <a:ln>
            <a:noFill/>
          </a:ln>
        </p:spPr>
      </p:pic>
      <p:pic>
        <p:nvPicPr>
          <p:cNvPr descr="thin-0100_to_do_list_reminder_done.png" id="156" name="Shape 156"/>
          <p:cNvPicPr preferRelativeResize="0"/>
          <p:nvPr/>
        </p:nvPicPr>
        <p:blipFill>
          <a:blip r:embed="rId13">
            <a:alphaModFix/>
          </a:blip>
          <a:stretch>
            <a:fillRect/>
          </a:stretch>
        </p:blipFill>
        <p:spPr>
          <a:xfrm>
            <a:off x="3899075" y="1202398"/>
            <a:ext cx="654825" cy="654827"/>
          </a:xfrm>
          <a:prstGeom prst="rect">
            <a:avLst/>
          </a:prstGeom>
          <a:noFill/>
          <a:ln>
            <a:noFill/>
          </a:ln>
        </p:spPr>
      </p:pic>
      <p:pic>
        <p:nvPicPr>
          <p:cNvPr descr="thin-0128_upload_load_share.png" id="157" name="Shape 157"/>
          <p:cNvPicPr preferRelativeResize="0"/>
          <p:nvPr/>
        </p:nvPicPr>
        <p:blipFill>
          <a:blip r:embed="rId14">
            <a:alphaModFix/>
          </a:blip>
          <a:stretch>
            <a:fillRect/>
          </a:stretch>
        </p:blipFill>
        <p:spPr>
          <a:xfrm>
            <a:off x="3123950" y="1184088"/>
            <a:ext cx="654825" cy="654827"/>
          </a:xfrm>
          <a:prstGeom prst="rect">
            <a:avLst/>
          </a:prstGeom>
          <a:noFill/>
          <a:ln>
            <a:noFill/>
          </a:ln>
        </p:spPr>
      </p:pic>
      <p:pic>
        <p:nvPicPr>
          <p:cNvPr descr="thin-0143_rotate_clockwise.png" id="158" name="Shape 158"/>
          <p:cNvPicPr preferRelativeResize="0"/>
          <p:nvPr/>
        </p:nvPicPr>
        <p:blipFill>
          <a:blip r:embed="rId15">
            <a:alphaModFix/>
          </a:blip>
          <a:stretch>
            <a:fillRect/>
          </a:stretch>
        </p:blipFill>
        <p:spPr>
          <a:xfrm>
            <a:off x="5128600" y="2138363"/>
            <a:ext cx="599525" cy="599525"/>
          </a:xfrm>
          <a:prstGeom prst="rect">
            <a:avLst/>
          </a:prstGeom>
          <a:noFill/>
          <a:ln>
            <a:noFill/>
          </a:ln>
        </p:spPr>
      </p:pic>
      <p:pic>
        <p:nvPicPr>
          <p:cNvPr descr="thin-0153_delete_exit_remove_close.png" id="159" name="Shape 159"/>
          <p:cNvPicPr preferRelativeResize="0"/>
          <p:nvPr/>
        </p:nvPicPr>
        <p:blipFill>
          <a:blip r:embed="rId16">
            <a:alphaModFix/>
          </a:blip>
          <a:stretch>
            <a:fillRect/>
          </a:stretch>
        </p:blipFill>
        <p:spPr>
          <a:xfrm>
            <a:off x="5126025" y="3077562"/>
            <a:ext cx="654825" cy="631301"/>
          </a:xfrm>
          <a:prstGeom prst="rect">
            <a:avLst/>
          </a:prstGeom>
          <a:noFill/>
          <a:ln>
            <a:noFill/>
          </a:ln>
        </p:spPr>
      </p:pic>
      <p:pic>
        <p:nvPicPr>
          <p:cNvPr descr="thin-0154_ok_successful_check.png" id="160" name="Shape 160"/>
          <p:cNvPicPr preferRelativeResize="0"/>
          <p:nvPr/>
        </p:nvPicPr>
        <p:blipFill>
          <a:blip r:embed="rId17">
            <a:alphaModFix/>
          </a:blip>
          <a:stretch>
            <a:fillRect/>
          </a:stretch>
        </p:blipFill>
        <p:spPr>
          <a:xfrm>
            <a:off x="6020663" y="3048649"/>
            <a:ext cx="654825" cy="631301"/>
          </a:xfrm>
          <a:prstGeom prst="rect">
            <a:avLst/>
          </a:prstGeom>
          <a:noFill/>
          <a:ln>
            <a:noFill/>
          </a:ln>
        </p:spPr>
      </p:pic>
      <p:pic>
        <p:nvPicPr>
          <p:cNvPr descr="thin-0207_list_checkbox_todo_done.png" id="161" name="Shape 161"/>
          <p:cNvPicPr preferRelativeResize="0"/>
          <p:nvPr/>
        </p:nvPicPr>
        <p:blipFill>
          <a:blip r:embed="rId18">
            <a:alphaModFix/>
          </a:blip>
          <a:stretch>
            <a:fillRect/>
          </a:stretch>
        </p:blipFill>
        <p:spPr>
          <a:xfrm>
            <a:off x="6991050" y="3063099"/>
            <a:ext cx="654825" cy="631301"/>
          </a:xfrm>
          <a:prstGeom prst="rect">
            <a:avLst/>
          </a:prstGeom>
          <a:noFill/>
          <a:ln>
            <a:noFill/>
          </a:ln>
        </p:spPr>
      </p:pic>
      <p:pic>
        <p:nvPicPr>
          <p:cNvPr descr="thin-0281_chat_message_discussion_bubble_reply_conversation.png" id="162" name="Shape 162"/>
          <p:cNvPicPr preferRelativeResize="0"/>
          <p:nvPr/>
        </p:nvPicPr>
        <p:blipFill>
          <a:blip r:embed="rId19">
            <a:alphaModFix/>
          </a:blip>
          <a:stretch>
            <a:fillRect/>
          </a:stretch>
        </p:blipFill>
        <p:spPr>
          <a:xfrm>
            <a:off x="8002477" y="3118603"/>
            <a:ext cx="654825" cy="631301"/>
          </a:xfrm>
          <a:prstGeom prst="rect">
            <a:avLst/>
          </a:prstGeom>
          <a:noFill/>
          <a:ln>
            <a:noFill/>
          </a:ln>
        </p:spPr>
      </p:pic>
      <p:pic>
        <p:nvPicPr>
          <p:cNvPr descr="thin-0310_support_help_talk_call.png" id="163" name="Shape 163"/>
          <p:cNvPicPr preferRelativeResize="0"/>
          <p:nvPr/>
        </p:nvPicPr>
        <p:blipFill>
          <a:blip r:embed="rId20">
            <a:alphaModFix/>
          </a:blip>
          <a:stretch>
            <a:fillRect/>
          </a:stretch>
        </p:blipFill>
        <p:spPr>
          <a:xfrm>
            <a:off x="3329075" y="2957987"/>
            <a:ext cx="654825" cy="631301"/>
          </a:xfrm>
          <a:prstGeom prst="rect">
            <a:avLst/>
          </a:prstGeom>
          <a:noFill/>
          <a:ln>
            <a:noFill/>
          </a:ln>
        </p:spPr>
      </p:pic>
      <p:pic>
        <p:nvPicPr>
          <p:cNvPr descr="thin-0358_database_raid.png" id="164" name="Shape 164"/>
          <p:cNvPicPr preferRelativeResize="0"/>
          <p:nvPr/>
        </p:nvPicPr>
        <p:blipFill>
          <a:blip r:embed="rId21">
            <a:alphaModFix/>
          </a:blip>
          <a:stretch>
            <a:fillRect/>
          </a:stretch>
        </p:blipFill>
        <p:spPr>
          <a:xfrm>
            <a:off x="5073300" y="3781904"/>
            <a:ext cx="654825" cy="631301"/>
          </a:xfrm>
          <a:prstGeom prst="rect">
            <a:avLst/>
          </a:prstGeom>
          <a:noFill/>
          <a:ln>
            <a:noFill/>
          </a:ln>
        </p:spPr>
      </p:pic>
      <p:pic>
        <p:nvPicPr>
          <p:cNvPr descr="thin-0383_graph_columns_growth_statistics.png" id="165" name="Shape 165"/>
          <p:cNvPicPr preferRelativeResize="0"/>
          <p:nvPr/>
        </p:nvPicPr>
        <p:blipFill>
          <a:blip r:embed="rId22">
            <a:alphaModFix/>
          </a:blip>
          <a:stretch>
            <a:fillRect/>
          </a:stretch>
        </p:blipFill>
        <p:spPr>
          <a:xfrm>
            <a:off x="3283863" y="3828304"/>
            <a:ext cx="654825" cy="631301"/>
          </a:xfrm>
          <a:prstGeom prst="rect">
            <a:avLst/>
          </a:prstGeom>
          <a:noFill/>
          <a:ln>
            <a:noFill/>
          </a:ln>
        </p:spPr>
      </p:pic>
      <p:pic>
        <p:nvPicPr>
          <p:cNvPr descr="thin-0384_graph_columns_drop_statistics.png" id="166" name="Shape 166"/>
          <p:cNvPicPr preferRelativeResize="0"/>
          <p:nvPr/>
        </p:nvPicPr>
        <p:blipFill>
          <a:blip r:embed="rId23">
            <a:alphaModFix/>
          </a:blip>
          <a:stretch>
            <a:fillRect/>
          </a:stretch>
        </p:blipFill>
        <p:spPr>
          <a:xfrm>
            <a:off x="4189063" y="3799854"/>
            <a:ext cx="654825" cy="631301"/>
          </a:xfrm>
          <a:prstGeom prst="rect">
            <a:avLst/>
          </a:prstGeom>
          <a:noFill/>
          <a:ln>
            <a:noFill/>
          </a:ln>
        </p:spPr>
      </p:pic>
      <p:pic>
        <p:nvPicPr>
          <p:cNvPr descr="thin-0550_attention_error_alert_caution.png" id="167" name="Shape 167"/>
          <p:cNvPicPr preferRelativeResize="0"/>
          <p:nvPr/>
        </p:nvPicPr>
        <p:blipFill>
          <a:blip r:embed="rId24">
            <a:alphaModFix/>
          </a:blip>
          <a:stretch>
            <a:fillRect/>
          </a:stretch>
        </p:blipFill>
        <p:spPr>
          <a:xfrm>
            <a:off x="2402600" y="3764704"/>
            <a:ext cx="654825" cy="631301"/>
          </a:xfrm>
          <a:prstGeom prst="rect">
            <a:avLst/>
          </a:prstGeom>
          <a:noFill/>
          <a:ln>
            <a:noFill/>
          </a:ln>
        </p:spPr>
      </p:pic>
      <p:pic>
        <p:nvPicPr>
          <p:cNvPr descr="thin-0661_like_thumb_up_vote.png" id="168" name="Shape 168"/>
          <p:cNvPicPr preferRelativeResize="0"/>
          <p:nvPr/>
        </p:nvPicPr>
        <p:blipFill>
          <a:blip r:embed="rId25">
            <a:alphaModFix/>
          </a:blip>
          <a:stretch>
            <a:fillRect/>
          </a:stretch>
        </p:blipFill>
        <p:spPr>
          <a:xfrm>
            <a:off x="454058" y="3703079"/>
            <a:ext cx="654825" cy="631301"/>
          </a:xfrm>
          <a:prstGeom prst="rect">
            <a:avLst/>
          </a:prstGeom>
          <a:noFill/>
          <a:ln>
            <a:noFill/>
          </a:ln>
        </p:spPr>
      </p:pic>
      <p:pic>
        <p:nvPicPr>
          <p:cNvPr descr="thin-0662_dislike_thumb_down_vote.png" id="169" name="Shape 169"/>
          <p:cNvPicPr preferRelativeResize="0"/>
          <p:nvPr/>
        </p:nvPicPr>
        <p:blipFill>
          <a:blip r:embed="rId26">
            <a:alphaModFix/>
          </a:blip>
          <a:stretch>
            <a:fillRect/>
          </a:stretch>
        </p:blipFill>
        <p:spPr>
          <a:xfrm>
            <a:off x="1445131" y="3764704"/>
            <a:ext cx="654825" cy="631301"/>
          </a:xfrm>
          <a:prstGeom prst="rect">
            <a:avLst/>
          </a:prstGeom>
          <a:noFill/>
          <a:ln>
            <a:noFill/>
          </a:ln>
        </p:spPr>
      </p:pic>
      <p:pic>
        <p:nvPicPr>
          <p:cNvPr descr="thin-0699_user_profile_avatar_man_male.png" id="170" name="Shape 170"/>
          <p:cNvPicPr preferRelativeResize="0"/>
          <p:nvPr/>
        </p:nvPicPr>
        <p:blipFill>
          <a:blip r:embed="rId27">
            <a:alphaModFix/>
          </a:blip>
          <a:stretch>
            <a:fillRect/>
          </a:stretch>
        </p:blipFill>
        <p:spPr>
          <a:xfrm>
            <a:off x="2402600" y="2957974"/>
            <a:ext cx="654825" cy="631301"/>
          </a:xfrm>
          <a:prstGeom prst="rect">
            <a:avLst/>
          </a:prstGeom>
          <a:noFill/>
          <a:ln>
            <a:noFill/>
          </a:ln>
        </p:spPr>
      </p:pic>
      <p:pic>
        <p:nvPicPr>
          <p:cNvPr descr="thin-0700_user_profile_avatar_woman_female.png" id="171" name="Shape 171"/>
          <p:cNvPicPr preferRelativeResize="0"/>
          <p:nvPr/>
        </p:nvPicPr>
        <p:blipFill>
          <a:blip r:embed="rId28">
            <a:alphaModFix/>
          </a:blip>
          <a:stretch>
            <a:fillRect/>
          </a:stretch>
        </p:blipFill>
        <p:spPr>
          <a:xfrm>
            <a:off x="1433281" y="2957974"/>
            <a:ext cx="654825" cy="631301"/>
          </a:xfrm>
          <a:prstGeom prst="rect">
            <a:avLst/>
          </a:prstGeom>
          <a:noFill/>
          <a:ln>
            <a:noFill/>
          </a:ln>
        </p:spPr>
      </p:pic>
      <p:pic>
        <p:nvPicPr>
          <p:cNvPr descr="thin-0704_users_profile_group_couple_man_woman.png" id="172" name="Shape 172"/>
          <p:cNvPicPr preferRelativeResize="0"/>
          <p:nvPr/>
        </p:nvPicPr>
        <p:blipFill>
          <a:blip r:embed="rId29">
            <a:alphaModFix/>
          </a:blip>
          <a:stretch>
            <a:fillRect/>
          </a:stretch>
        </p:blipFill>
        <p:spPr>
          <a:xfrm>
            <a:off x="407408" y="2957974"/>
            <a:ext cx="654825" cy="631301"/>
          </a:xfrm>
          <a:prstGeom prst="rect">
            <a:avLst/>
          </a:prstGeom>
          <a:noFill/>
          <a:ln>
            <a:noFill/>
          </a:ln>
        </p:spPr>
      </p:pic>
      <p:pic>
        <p:nvPicPr>
          <p:cNvPr descr="thin-0709_user_profile_avatar_man_male.png" id="173" name="Shape 173"/>
          <p:cNvPicPr preferRelativeResize="0"/>
          <p:nvPr/>
        </p:nvPicPr>
        <p:blipFill>
          <a:blip r:embed="rId30">
            <a:alphaModFix/>
          </a:blip>
          <a:stretch>
            <a:fillRect/>
          </a:stretch>
        </p:blipFill>
        <p:spPr>
          <a:xfrm>
            <a:off x="3244250" y="2083074"/>
            <a:ext cx="654825" cy="631301"/>
          </a:xfrm>
          <a:prstGeom prst="rect">
            <a:avLst/>
          </a:prstGeom>
          <a:noFill/>
          <a:ln>
            <a:noFill/>
          </a:ln>
        </p:spPr>
      </p:pic>
      <p:pic>
        <p:nvPicPr>
          <p:cNvPr descr="thin-0710_business_tie_user_profile_avatar_man_male.png" id="174" name="Shape 174"/>
          <p:cNvPicPr preferRelativeResize="0"/>
          <p:nvPr/>
        </p:nvPicPr>
        <p:blipFill>
          <a:blip r:embed="rId31">
            <a:alphaModFix/>
          </a:blip>
          <a:stretch>
            <a:fillRect/>
          </a:stretch>
        </p:blipFill>
        <p:spPr>
          <a:xfrm>
            <a:off x="2402600" y="2083074"/>
            <a:ext cx="654825" cy="631301"/>
          </a:xfrm>
          <a:prstGeom prst="rect">
            <a:avLst/>
          </a:prstGeom>
          <a:noFill/>
          <a:ln>
            <a:noFill/>
          </a:ln>
        </p:spPr>
      </p:pic>
      <p:pic>
        <p:nvPicPr>
          <p:cNvPr descr="thin-0711_young_boy_user_profile_avatar_man_male.png" id="175" name="Shape 175"/>
          <p:cNvPicPr preferRelativeResize="0"/>
          <p:nvPr/>
        </p:nvPicPr>
        <p:blipFill>
          <a:blip r:embed="rId32">
            <a:alphaModFix/>
          </a:blip>
          <a:stretch>
            <a:fillRect/>
          </a:stretch>
        </p:blipFill>
        <p:spPr>
          <a:xfrm>
            <a:off x="1426831" y="2083074"/>
            <a:ext cx="654825" cy="631301"/>
          </a:xfrm>
          <a:prstGeom prst="rect">
            <a:avLst/>
          </a:prstGeom>
          <a:noFill/>
          <a:ln>
            <a:noFill/>
          </a:ln>
        </p:spPr>
      </p:pic>
      <p:pic>
        <p:nvPicPr>
          <p:cNvPr descr="thin-0712_user_profile_avatar_girl_woman_female.png" id="176" name="Shape 176"/>
          <p:cNvPicPr preferRelativeResize="0"/>
          <p:nvPr/>
        </p:nvPicPr>
        <p:blipFill>
          <a:blip r:embed="rId33">
            <a:alphaModFix/>
          </a:blip>
          <a:stretch>
            <a:fillRect/>
          </a:stretch>
        </p:blipFill>
        <p:spPr>
          <a:xfrm>
            <a:off x="407408" y="1992099"/>
            <a:ext cx="654825" cy="631301"/>
          </a:xfrm>
          <a:prstGeom prst="rect">
            <a:avLst/>
          </a:prstGeom>
          <a:noFill/>
          <a:ln>
            <a:noFill/>
          </a:ln>
        </p:spPr>
      </p:pic>
      <p:pic>
        <p:nvPicPr>
          <p:cNvPr id="177" name="Shape 177"/>
          <p:cNvPicPr preferRelativeResize="0"/>
          <p:nvPr/>
        </p:nvPicPr>
        <p:blipFill>
          <a:blip r:embed="rId34">
            <a:alphaModFix/>
          </a:blip>
          <a:stretch>
            <a:fillRect/>
          </a:stretch>
        </p:blipFill>
        <p:spPr>
          <a:xfrm>
            <a:off x="5975550" y="3830230"/>
            <a:ext cx="761275" cy="761275"/>
          </a:xfrm>
          <a:prstGeom prst="rect">
            <a:avLst/>
          </a:prstGeom>
          <a:noFill/>
          <a:ln>
            <a:noFill/>
          </a:ln>
        </p:spPr>
      </p:pic>
      <p:pic>
        <p:nvPicPr>
          <p:cNvPr descr="thin-0766_weather_snow_flake_winter.png" id="178" name="Shape 178"/>
          <p:cNvPicPr preferRelativeResize="0"/>
          <p:nvPr/>
        </p:nvPicPr>
        <p:blipFill>
          <a:blip r:embed="rId35">
            <a:alphaModFix/>
          </a:blip>
          <a:stretch>
            <a:fillRect/>
          </a:stretch>
        </p:blipFill>
        <p:spPr>
          <a:xfrm>
            <a:off x="4228838" y="3027163"/>
            <a:ext cx="654825" cy="654825"/>
          </a:xfrm>
          <a:prstGeom prst="rect">
            <a:avLst/>
          </a:prstGeom>
          <a:noFill/>
          <a:ln>
            <a:noFill/>
          </a:ln>
        </p:spPr>
      </p:pic>
      <p:pic>
        <p:nvPicPr>
          <p:cNvPr descr="thin-0719_group_users_circle.png" id="179" name="Shape 179"/>
          <p:cNvPicPr preferRelativeResize="0"/>
          <p:nvPr/>
        </p:nvPicPr>
        <p:blipFill>
          <a:blip r:embed="rId36">
            <a:alphaModFix/>
          </a:blip>
          <a:stretch>
            <a:fillRect/>
          </a:stretch>
        </p:blipFill>
        <p:spPr>
          <a:xfrm>
            <a:off x="4209950" y="2065113"/>
            <a:ext cx="654825" cy="654825"/>
          </a:xfrm>
          <a:prstGeom prst="rect">
            <a:avLst/>
          </a:prstGeom>
          <a:noFill/>
          <a:ln>
            <a:noFill/>
          </a:ln>
        </p:spPr>
      </p:pic>
      <p:pic>
        <p:nvPicPr>
          <p:cNvPr descr="thin-0632_security_lock.png" id="180" name="Shape 180"/>
          <p:cNvPicPr preferRelativeResize="0"/>
          <p:nvPr/>
        </p:nvPicPr>
        <p:blipFill>
          <a:blip r:embed="rId37">
            <a:alphaModFix/>
          </a:blip>
          <a:stretch>
            <a:fillRect/>
          </a:stretch>
        </p:blipFill>
        <p:spPr>
          <a:xfrm>
            <a:off x="8002477" y="3852958"/>
            <a:ext cx="654825" cy="654825"/>
          </a:xfrm>
          <a:prstGeom prst="rect">
            <a:avLst/>
          </a:prstGeom>
          <a:noFill/>
          <a:ln>
            <a:noFill/>
          </a:ln>
        </p:spPr>
      </p:pic>
      <p:pic>
        <p:nvPicPr>
          <p:cNvPr descr="thin-0540_map_path_navigation_location_treasure_hunt.png" id="181" name="Shape 181"/>
          <p:cNvPicPr preferRelativeResize="0"/>
          <p:nvPr/>
        </p:nvPicPr>
        <p:blipFill>
          <a:blip r:embed="rId38">
            <a:alphaModFix/>
          </a:blip>
          <a:stretch>
            <a:fillRect/>
          </a:stretch>
        </p:blipFill>
        <p:spPr>
          <a:xfrm>
            <a:off x="6949813" y="3830230"/>
            <a:ext cx="654825" cy="654825"/>
          </a:xfrm>
          <a:prstGeom prst="rect">
            <a:avLst/>
          </a:prstGeom>
          <a:noFill/>
          <a:ln>
            <a:noFill/>
          </a:ln>
        </p:spPr>
      </p:pic>
      <p:sp>
        <p:nvSpPr>
          <p:cNvPr id="182" name="Shape 182"/>
          <p:cNvSpPr txBox="1"/>
          <p:nvPr/>
        </p:nvSpPr>
        <p:spPr>
          <a:xfrm>
            <a:off x="712075" y="4620875"/>
            <a:ext cx="7098300" cy="45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latin typeface="Helvetica Neue"/>
                <a:ea typeface="Helvetica Neue"/>
                <a:cs typeface="Helvetica Neue"/>
                <a:sym typeface="Helvetica Neue"/>
              </a:rPr>
              <a:t>For a preview of additional icons (including free social icons) available visit </a:t>
            </a:r>
            <a:r>
              <a:rPr lang="en" sz="1000" u="sng">
                <a:solidFill>
                  <a:srgbClr val="046B99"/>
                </a:solidFill>
                <a:latin typeface="Helvetica Neue"/>
                <a:ea typeface="Helvetica Neue"/>
                <a:cs typeface="Helvetica Neue"/>
                <a:sym typeface="Helvetica Neue"/>
                <a:hlinkClick r:id="rId39"/>
              </a:rPr>
              <a:t>https://picons.me</a:t>
            </a:r>
            <a:endParaRPr sz="1000">
              <a:solidFill>
                <a:srgbClr val="046B99"/>
              </a:solidFill>
              <a:latin typeface="Helvetica Neue"/>
              <a:ea typeface="Helvetica Neue"/>
              <a:cs typeface="Helvetica Neue"/>
              <a:sym typeface="Helvetica Neu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1">
  <p:cSld name="CUSTOM_1_1">
    <p:spTree>
      <p:nvGrpSpPr>
        <p:cNvPr id="183" name="Shape 183"/>
        <p:cNvGrpSpPr/>
        <p:nvPr/>
      </p:nvGrpSpPr>
      <p:grpSpPr>
        <a:xfrm>
          <a:off x="0" y="0"/>
          <a:ext cx="0" cy="0"/>
          <a:chOff x="0" y="0"/>
          <a:chExt cx="0" cy="0"/>
        </a:xfrm>
      </p:grpSpPr>
      <p:sp>
        <p:nvSpPr>
          <p:cNvPr id="184" name="Shape 184"/>
          <p:cNvSpPr txBox="1"/>
          <p:nvPr/>
        </p:nvSpPr>
        <p:spPr>
          <a:xfrm>
            <a:off x="712850" y="289402"/>
            <a:ext cx="7386600" cy="844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2800">
                <a:solidFill>
                  <a:srgbClr val="046B99"/>
                </a:solidFill>
                <a:latin typeface="Helvetica Neue"/>
                <a:ea typeface="Helvetica Neue"/>
                <a:cs typeface="Helvetica Neue"/>
                <a:sym typeface="Helvetica Neue"/>
              </a:rPr>
              <a:t>18F Brand Colors</a:t>
            </a:r>
            <a:endParaRPr b="1" sz="2800">
              <a:solidFill>
                <a:srgbClr val="046B99"/>
              </a:solidFill>
              <a:latin typeface="Helvetica Neue"/>
              <a:ea typeface="Helvetica Neue"/>
              <a:cs typeface="Helvetica Neue"/>
              <a:sym typeface="Helvetica Neue"/>
            </a:endParaRPr>
          </a:p>
          <a:p>
            <a:pPr indent="0" lvl="0" marL="0" rtl="0">
              <a:spcBef>
                <a:spcPts val="0"/>
              </a:spcBef>
              <a:spcAft>
                <a:spcPts val="0"/>
              </a:spcAft>
              <a:buNone/>
            </a:pPr>
            <a:r>
              <a:rPr lang="en" sz="1800">
                <a:solidFill>
                  <a:srgbClr val="046B99"/>
                </a:solidFill>
                <a:latin typeface="Helvetica Neue"/>
                <a:ea typeface="Helvetica Neue"/>
                <a:cs typeface="Helvetica Neue"/>
                <a:sym typeface="Helvetica Neue"/>
              </a:rPr>
              <a:t>Add these colors to your custom color swatches in Google</a:t>
            </a:r>
            <a:endParaRPr b="0" sz="1800">
              <a:solidFill>
                <a:srgbClr val="046B99"/>
              </a:solidFill>
              <a:latin typeface="Helvetica Neue"/>
              <a:ea typeface="Helvetica Neue"/>
              <a:cs typeface="Helvetica Neue"/>
              <a:sym typeface="Helvetica Neue"/>
            </a:endParaRPr>
          </a:p>
        </p:txBody>
      </p:sp>
      <p:sp>
        <p:nvSpPr>
          <p:cNvPr id="185" name="Shape 185"/>
          <p:cNvSpPr txBox="1"/>
          <p:nvPr/>
        </p:nvSpPr>
        <p:spPr>
          <a:xfrm>
            <a:off x="712075" y="4620875"/>
            <a:ext cx="7098300" cy="45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latin typeface="Helvetica Neue"/>
                <a:ea typeface="Helvetica Neue"/>
                <a:cs typeface="Helvetica Neue"/>
                <a:sym typeface="Helvetica Neue"/>
              </a:rPr>
              <a:t>Download color palettes for use with adobe and apple software here </a:t>
            </a:r>
            <a:r>
              <a:rPr lang="en" sz="1000" u="sng">
                <a:solidFill>
                  <a:srgbClr val="046B99"/>
                </a:solidFill>
                <a:latin typeface="Helvetica Neue"/>
                <a:ea typeface="Helvetica Neue"/>
                <a:cs typeface="Helvetica Neue"/>
                <a:sym typeface="Helvetica Neue"/>
                <a:hlinkClick r:id="rId2"/>
              </a:rPr>
              <a:t>https://pages-staging.18f.gov/brand/#colors</a:t>
            </a:r>
            <a:r>
              <a:rPr lang="en" sz="1000">
                <a:solidFill>
                  <a:srgbClr val="046B99"/>
                </a:solidFill>
                <a:latin typeface="Helvetica Neue"/>
                <a:ea typeface="Helvetica Neue"/>
                <a:cs typeface="Helvetica Neue"/>
                <a:sym typeface="Helvetica Neue"/>
              </a:rPr>
              <a:t> </a:t>
            </a:r>
            <a:endParaRPr sz="1000">
              <a:solidFill>
                <a:srgbClr val="046B99"/>
              </a:solidFill>
              <a:latin typeface="Helvetica Neue"/>
              <a:ea typeface="Helvetica Neue"/>
              <a:cs typeface="Helvetica Neue"/>
              <a:sym typeface="Helvetica Neue"/>
            </a:endParaRPr>
          </a:p>
        </p:txBody>
      </p:sp>
      <p:sp>
        <p:nvSpPr>
          <p:cNvPr id="186" name="Shape 186"/>
          <p:cNvSpPr/>
          <p:nvPr/>
        </p:nvSpPr>
        <p:spPr>
          <a:xfrm>
            <a:off x="794975" y="1589940"/>
            <a:ext cx="808500" cy="808500"/>
          </a:xfrm>
          <a:prstGeom prst="rect">
            <a:avLst/>
          </a:pr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a:off x="1800575" y="1589940"/>
            <a:ext cx="808500" cy="808500"/>
          </a:xfrm>
          <a:prstGeom prst="rect">
            <a:avLst/>
          </a:prstGeom>
          <a:solidFill>
            <a:srgbClr val="B3E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a:off x="2806175" y="1589940"/>
            <a:ext cx="808500" cy="808500"/>
          </a:xfrm>
          <a:prstGeom prst="rect">
            <a:avLst/>
          </a:prstGeom>
          <a:solidFill>
            <a:srgbClr val="00C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a:off x="3811775" y="1589940"/>
            <a:ext cx="808500" cy="808500"/>
          </a:xfrm>
          <a:prstGeom prst="rect">
            <a:avLst/>
          </a:prstGeom>
          <a:solidFill>
            <a:srgbClr val="046B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p:nvPr/>
        </p:nvSpPr>
        <p:spPr>
          <a:xfrm>
            <a:off x="4817375" y="1589940"/>
            <a:ext cx="808500" cy="808500"/>
          </a:xfrm>
          <a:prstGeom prst="rect">
            <a:avLst/>
          </a:prstGeom>
          <a:solidFill>
            <a:srgbClr val="1C304A"/>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txBox="1"/>
          <p:nvPr/>
        </p:nvSpPr>
        <p:spPr>
          <a:xfrm>
            <a:off x="712075" y="2398440"/>
            <a:ext cx="891300" cy="45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latin typeface="Helvetica Neue"/>
                <a:ea typeface="Helvetica Neue"/>
                <a:cs typeface="Helvetica Neue"/>
                <a:sym typeface="Helvetica Neue"/>
              </a:rPr>
              <a:t>White</a:t>
            </a:r>
            <a:endParaRPr b="1" sz="1000">
              <a:latin typeface="Helvetica Neue"/>
              <a:ea typeface="Helvetica Neue"/>
              <a:cs typeface="Helvetica Neue"/>
              <a:sym typeface="Helvetica Neue"/>
            </a:endParaRPr>
          </a:p>
          <a:p>
            <a:pPr indent="0" lvl="0" marL="0" rtl="0">
              <a:spcBef>
                <a:spcPts val="0"/>
              </a:spcBef>
              <a:spcAft>
                <a:spcPts val="0"/>
              </a:spcAft>
              <a:buNone/>
            </a:pPr>
            <a:r>
              <a:rPr lang="en" sz="1000">
                <a:latin typeface="Helvetica Neue"/>
                <a:ea typeface="Helvetica Neue"/>
                <a:cs typeface="Helvetica Neue"/>
                <a:sym typeface="Helvetica Neue"/>
              </a:rPr>
              <a:t>#FFFFF</a:t>
            </a:r>
            <a:endParaRPr sz="1000">
              <a:latin typeface="Helvetica Neue"/>
              <a:ea typeface="Helvetica Neue"/>
              <a:cs typeface="Helvetica Neue"/>
              <a:sym typeface="Helvetica Neue"/>
            </a:endParaRPr>
          </a:p>
        </p:txBody>
      </p:sp>
      <p:sp>
        <p:nvSpPr>
          <p:cNvPr id="192" name="Shape 192"/>
          <p:cNvSpPr txBox="1"/>
          <p:nvPr/>
        </p:nvSpPr>
        <p:spPr>
          <a:xfrm>
            <a:off x="1717782" y="2398440"/>
            <a:ext cx="891300" cy="45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latin typeface="Helvetica Neue"/>
                <a:ea typeface="Helvetica Neue"/>
                <a:cs typeface="Helvetica Neue"/>
                <a:sym typeface="Helvetica Neue"/>
              </a:rPr>
              <a:t>Light</a:t>
            </a:r>
            <a:endParaRPr b="1" sz="1000">
              <a:latin typeface="Helvetica Neue"/>
              <a:ea typeface="Helvetica Neue"/>
              <a:cs typeface="Helvetica Neue"/>
              <a:sym typeface="Helvetica Neue"/>
            </a:endParaRPr>
          </a:p>
          <a:p>
            <a:pPr indent="0" lvl="0" marL="0" rtl="0">
              <a:spcBef>
                <a:spcPts val="0"/>
              </a:spcBef>
              <a:spcAft>
                <a:spcPts val="0"/>
              </a:spcAft>
              <a:buNone/>
            </a:pPr>
            <a:r>
              <a:rPr lang="en" sz="1000">
                <a:latin typeface="Helvetica Neue"/>
                <a:ea typeface="Helvetica Neue"/>
                <a:cs typeface="Helvetica Neue"/>
                <a:sym typeface="Helvetica Neue"/>
              </a:rPr>
              <a:t>#B3EFFF</a:t>
            </a:r>
            <a:endParaRPr sz="1000">
              <a:latin typeface="Helvetica Neue"/>
              <a:ea typeface="Helvetica Neue"/>
              <a:cs typeface="Helvetica Neue"/>
              <a:sym typeface="Helvetica Neue"/>
            </a:endParaRPr>
          </a:p>
        </p:txBody>
      </p:sp>
      <p:sp>
        <p:nvSpPr>
          <p:cNvPr id="193" name="Shape 193"/>
          <p:cNvSpPr txBox="1"/>
          <p:nvPr/>
        </p:nvSpPr>
        <p:spPr>
          <a:xfrm>
            <a:off x="2723382" y="2398440"/>
            <a:ext cx="891300" cy="45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latin typeface="Helvetica Neue"/>
                <a:ea typeface="Helvetica Neue"/>
                <a:cs typeface="Helvetica Neue"/>
                <a:sym typeface="Helvetica Neue"/>
              </a:rPr>
              <a:t>Bright</a:t>
            </a:r>
            <a:endParaRPr b="1" sz="1000">
              <a:latin typeface="Helvetica Neue"/>
              <a:ea typeface="Helvetica Neue"/>
              <a:cs typeface="Helvetica Neue"/>
              <a:sym typeface="Helvetica Neue"/>
            </a:endParaRPr>
          </a:p>
          <a:p>
            <a:pPr indent="0" lvl="0" marL="0" rtl="0">
              <a:spcBef>
                <a:spcPts val="0"/>
              </a:spcBef>
              <a:spcAft>
                <a:spcPts val="0"/>
              </a:spcAft>
              <a:buNone/>
            </a:pPr>
            <a:r>
              <a:rPr lang="en" sz="1000">
                <a:latin typeface="Helvetica Neue"/>
                <a:ea typeface="Helvetica Neue"/>
                <a:cs typeface="Helvetica Neue"/>
                <a:sym typeface="Helvetica Neue"/>
              </a:rPr>
              <a:t>#00CFFF</a:t>
            </a:r>
            <a:endParaRPr sz="1000">
              <a:latin typeface="Helvetica Neue"/>
              <a:ea typeface="Helvetica Neue"/>
              <a:cs typeface="Helvetica Neue"/>
              <a:sym typeface="Helvetica Neue"/>
            </a:endParaRPr>
          </a:p>
        </p:txBody>
      </p:sp>
      <p:sp>
        <p:nvSpPr>
          <p:cNvPr id="194" name="Shape 194"/>
          <p:cNvSpPr txBox="1"/>
          <p:nvPr/>
        </p:nvSpPr>
        <p:spPr>
          <a:xfrm>
            <a:off x="3728982" y="2398440"/>
            <a:ext cx="891300" cy="45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latin typeface="Helvetica Neue"/>
                <a:ea typeface="Helvetica Neue"/>
                <a:cs typeface="Helvetica Neue"/>
                <a:sym typeface="Helvetica Neue"/>
              </a:rPr>
              <a:t>Medium</a:t>
            </a:r>
            <a:endParaRPr b="1" sz="1000">
              <a:latin typeface="Helvetica Neue"/>
              <a:ea typeface="Helvetica Neue"/>
              <a:cs typeface="Helvetica Neue"/>
              <a:sym typeface="Helvetica Neue"/>
            </a:endParaRPr>
          </a:p>
          <a:p>
            <a:pPr indent="0" lvl="0" marL="0" rtl="0">
              <a:spcBef>
                <a:spcPts val="0"/>
              </a:spcBef>
              <a:spcAft>
                <a:spcPts val="0"/>
              </a:spcAft>
              <a:buNone/>
            </a:pPr>
            <a:r>
              <a:rPr lang="en" sz="1000">
                <a:latin typeface="Helvetica Neue"/>
                <a:ea typeface="Helvetica Neue"/>
                <a:cs typeface="Helvetica Neue"/>
                <a:sym typeface="Helvetica Neue"/>
              </a:rPr>
              <a:t>#046B99</a:t>
            </a:r>
            <a:endParaRPr sz="1000">
              <a:latin typeface="Helvetica Neue"/>
              <a:ea typeface="Helvetica Neue"/>
              <a:cs typeface="Helvetica Neue"/>
              <a:sym typeface="Helvetica Neue"/>
            </a:endParaRPr>
          </a:p>
        </p:txBody>
      </p:sp>
      <p:sp>
        <p:nvSpPr>
          <p:cNvPr id="195" name="Shape 195"/>
          <p:cNvSpPr txBox="1"/>
          <p:nvPr/>
        </p:nvSpPr>
        <p:spPr>
          <a:xfrm>
            <a:off x="4734582" y="2398440"/>
            <a:ext cx="891300" cy="45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latin typeface="Helvetica Neue"/>
                <a:ea typeface="Helvetica Neue"/>
                <a:cs typeface="Helvetica Neue"/>
                <a:sym typeface="Helvetica Neue"/>
              </a:rPr>
              <a:t>Dark</a:t>
            </a:r>
            <a:endParaRPr b="1" sz="1000">
              <a:latin typeface="Helvetica Neue"/>
              <a:ea typeface="Helvetica Neue"/>
              <a:cs typeface="Helvetica Neue"/>
              <a:sym typeface="Helvetica Neue"/>
            </a:endParaRPr>
          </a:p>
          <a:p>
            <a:pPr indent="0" lvl="0" marL="0" rtl="0">
              <a:spcBef>
                <a:spcPts val="0"/>
              </a:spcBef>
              <a:spcAft>
                <a:spcPts val="0"/>
              </a:spcAft>
              <a:buNone/>
            </a:pPr>
            <a:r>
              <a:rPr lang="en" sz="1000">
                <a:latin typeface="Helvetica Neue"/>
                <a:ea typeface="Helvetica Neue"/>
                <a:cs typeface="Helvetica Neue"/>
                <a:sym typeface="Helvetica Neue"/>
              </a:rPr>
              <a:t>#1C304A</a:t>
            </a:r>
            <a:endParaRPr sz="1000">
              <a:latin typeface="Helvetica Neue"/>
              <a:ea typeface="Helvetica Neue"/>
              <a:cs typeface="Helvetica Neue"/>
              <a:sym typeface="Helvetica Neue"/>
            </a:endParaRPr>
          </a:p>
        </p:txBody>
      </p:sp>
      <p:sp>
        <p:nvSpPr>
          <p:cNvPr id="196" name="Shape 196"/>
          <p:cNvSpPr/>
          <p:nvPr/>
        </p:nvSpPr>
        <p:spPr>
          <a:xfrm>
            <a:off x="5822975" y="1589940"/>
            <a:ext cx="808500" cy="808500"/>
          </a:xfrm>
          <a:prstGeom prst="rect">
            <a:avLst/>
          </a:prstGeom>
          <a:solidFill>
            <a:srgbClr val="000000"/>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txBox="1"/>
          <p:nvPr/>
        </p:nvSpPr>
        <p:spPr>
          <a:xfrm>
            <a:off x="5740182" y="2398440"/>
            <a:ext cx="891300" cy="454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latin typeface="Helvetica Neue"/>
                <a:ea typeface="Helvetica Neue"/>
                <a:cs typeface="Helvetica Neue"/>
                <a:sym typeface="Helvetica Neue"/>
              </a:rPr>
              <a:t>Black</a:t>
            </a:r>
            <a:endParaRPr b="1" sz="1000">
              <a:latin typeface="Helvetica Neue"/>
              <a:ea typeface="Helvetica Neue"/>
              <a:cs typeface="Helvetica Neue"/>
              <a:sym typeface="Helvetica Neue"/>
            </a:endParaRPr>
          </a:p>
          <a:p>
            <a:pPr indent="0" lvl="0" marL="0" rtl="0">
              <a:spcBef>
                <a:spcPts val="0"/>
              </a:spcBef>
              <a:spcAft>
                <a:spcPts val="0"/>
              </a:spcAft>
              <a:buNone/>
            </a:pPr>
            <a:r>
              <a:rPr lang="en" sz="1000">
                <a:latin typeface="Helvetica Neue"/>
                <a:ea typeface="Helvetica Neue"/>
                <a:cs typeface="Helvetica Neue"/>
                <a:sym typeface="Helvetica Neue"/>
              </a:rPr>
              <a:t>#000000</a:t>
            </a:r>
            <a:endParaRPr sz="1000">
              <a:latin typeface="Helvetica Neue"/>
              <a:ea typeface="Helvetica Neue"/>
              <a:cs typeface="Helvetica Neue"/>
              <a:sym typeface="Helvetica Neue"/>
            </a:endParaRPr>
          </a:p>
        </p:txBody>
      </p:sp>
      <p:pic>
        <p:nvPicPr>
          <p:cNvPr id="198" name="Shape 198"/>
          <p:cNvPicPr preferRelativeResize="0"/>
          <p:nvPr/>
        </p:nvPicPr>
        <p:blipFill>
          <a:blip r:embed="rId3">
            <a:alphaModFix/>
          </a:blip>
          <a:stretch>
            <a:fillRect/>
          </a:stretch>
        </p:blipFill>
        <p:spPr>
          <a:xfrm>
            <a:off x="7065773" y="1074050"/>
            <a:ext cx="1692975" cy="2927975"/>
          </a:xfrm>
          <a:prstGeom prst="rect">
            <a:avLst/>
          </a:prstGeom>
          <a:noFill/>
          <a:ln>
            <a:noFill/>
          </a:ln>
        </p:spPr>
      </p:pic>
      <p:sp>
        <p:nvSpPr>
          <p:cNvPr id="199" name="Shape 1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defRPr>
            </a:lvl1pPr>
            <a:lvl2pPr lvl="1">
              <a:buNone/>
              <a:defRPr sz="1300">
                <a:solidFill>
                  <a:srgbClr val="000000"/>
                </a:solidFill>
              </a:defRPr>
            </a:lvl2pPr>
            <a:lvl3pPr lvl="2">
              <a:buNone/>
              <a:defRPr sz="1300">
                <a:solidFill>
                  <a:srgbClr val="000000"/>
                </a:solidFill>
              </a:defRPr>
            </a:lvl3pPr>
            <a:lvl4pPr lvl="3">
              <a:buNone/>
              <a:defRPr sz="1300">
                <a:solidFill>
                  <a:srgbClr val="000000"/>
                </a:solidFill>
              </a:defRPr>
            </a:lvl4pPr>
            <a:lvl5pPr lvl="4">
              <a:buNone/>
              <a:defRPr sz="1300">
                <a:solidFill>
                  <a:srgbClr val="000000"/>
                </a:solidFill>
              </a:defRPr>
            </a:lvl5pPr>
            <a:lvl6pPr lvl="5">
              <a:buNone/>
              <a:defRPr sz="1300">
                <a:solidFill>
                  <a:srgbClr val="000000"/>
                </a:solidFill>
              </a:defRPr>
            </a:lvl6pPr>
            <a:lvl7pPr lvl="6">
              <a:buNone/>
              <a:defRPr sz="1300">
                <a:solidFill>
                  <a:srgbClr val="000000"/>
                </a:solidFill>
              </a:defRPr>
            </a:lvl7pPr>
            <a:lvl8pPr lvl="7">
              <a:buNone/>
              <a:defRPr sz="1300">
                <a:solidFill>
                  <a:srgbClr val="000000"/>
                </a:solidFill>
              </a:defRPr>
            </a:lvl8pPr>
            <a:lvl9pPr lvl="8">
              <a:buNone/>
              <a:defRPr sz="1300">
                <a:solidFill>
                  <a:srgbClr val="000000"/>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Blue" type="tx">
  <p:cSld name="TITLE_AND_BODY">
    <p:bg>
      <p:bgPr>
        <a:solidFill>
          <a:srgbClr val="00CFFF"/>
        </a:solidFill>
      </p:bgPr>
    </p:bg>
    <p:spTree>
      <p:nvGrpSpPr>
        <p:cNvPr id="18" name="Shape 18"/>
        <p:cNvGrpSpPr/>
        <p:nvPr/>
      </p:nvGrpSpPr>
      <p:grpSpPr>
        <a:xfrm>
          <a:off x="0" y="0"/>
          <a:ext cx="0" cy="0"/>
          <a:chOff x="0" y="0"/>
          <a:chExt cx="0" cy="0"/>
        </a:xfrm>
      </p:grpSpPr>
      <p:sp>
        <p:nvSpPr>
          <p:cNvPr id="19" name="Shape 19"/>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20" name="Shape 20"/>
          <p:cNvSpPr txBox="1"/>
          <p:nvPr>
            <p:ph type="ctrTitle"/>
          </p:nvPr>
        </p:nvSpPr>
        <p:spPr>
          <a:xfrm>
            <a:off x="712850" y="536207"/>
            <a:ext cx="7386600" cy="3732900"/>
          </a:xfrm>
          <a:prstGeom prst="rect">
            <a:avLst/>
          </a:prstGeom>
        </p:spPr>
        <p:txBody>
          <a:bodyPr anchorCtr="0" anchor="ctr" bIns="91425" lIns="91425" spcFirstLastPara="1" rIns="91425" wrap="square" tIns="91425"/>
          <a:lstStyle>
            <a:lvl1pPr lvl="0" rtl="0">
              <a:spcBef>
                <a:spcPts val="0"/>
              </a:spcBef>
              <a:spcAft>
                <a:spcPts val="0"/>
              </a:spcAft>
              <a:buClr>
                <a:srgbClr val="1C304A"/>
              </a:buClr>
              <a:buSzPts val="6000"/>
              <a:buNone/>
              <a:defRPr b="1" sz="6000">
                <a:solidFill>
                  <a:srgbClr val="1C304A"/>
                </a:solidFill>
              </a:defRPr>
            </a:lvl1pPr>
            <a:lvl2pPr lvl="1" rtl="0" algn="ctr">
              <a:spcBef>
                <a:spcPts val="0"/>
              </a:spcBef>
              <a:spcAft>
                <a:spcPts val="0"/>
              </a:spcAft>
              <a:buClr>
                <a:srgbClr val="1C304A"/>
              </a:buClr>
              <a:buSzPts val="6000"/>
              <a:buNone/>
              <a:defRPr sz="6000">
                <a:solidFill>
                  <a:srgbClr val="1C304A"/>
                </a:solidFill>
              </a:defRPr>
            </a:lvl2pPr>
            <a:lvl3pPr lvl="2" rtl="0" algn="ctr">
              <a:spcBef>
                <a:spcPts val="0"/>
              </a:spcBef>
              <a:spcAft>
                <a:spcPts val="0"/>
              </a:spcAft>
              <a:buClr>
                <a:srgbClr val="1C304A"/>
              </a:buClr>
              <a:buSzPts val="6000"/>
              <a:buNone/>
              <a:defRPr sz="6000">
                <a:solidFill>
                  <a:srgbClr val="1C304A"/>
                </a:solidFill>
              </a:defRPr>
            </a:lvl3pPr>
            <a:lvl4pPr lvl="3" rtl="0" algn="ctr">
              <a:spcBef>
                <a:spcPts val="0"/>
              </a:spcBef>
              <a:spcAft>
                <a:spcPts val="0"/>
              </a:spcAft>
              <a:buClr>
                <a:srgbClr val="1C304A"/>
              </a:buClr>
              <a:buSzPts val="6000"/>
              <a:buNone/>
              <a:defRPr sz="6000">
                <a:solidFill>
                  <a:srgbClr val="1C304A"/>
                </a:solidFill>
              </a:defRPr>
            </a:lvl4pPr>
            <a:lvl5pPr lvl="4" rtl="0" algn="ctr">
              <a:spcBef>
                <a:spcPts val="0"/>
              </a:spcBef>
              <a:spcAft>
                <a:spcPts val="0"/>
              </a:spcAft>
              <a:buClr>
                <a:srgbClr val="1C304A"/>
              </a:buClr>
              <a:buSzPts val="6000"/>
              <a:buNone/>
              <a:defRPr sz="6000">
                <a:solidFill>
                  <a:srgbClr val="1C304A"/>
                </a:solidFill>
              </a:defRPr>
            </a:lvl5pPr>
            <a:lvl6pPr lvl="5" rtl="0" algn="ctr">
              <a:spcBef>
                <a:spcPts val="0"/>
              </a:spcBef>
              <a:spcAft>
                <a:spcPts val="0"/>
              </a:spcAft>
              <a:buClr>
                <a:srgbClr val="1C304A"/>
              </a:buClr>
              <a:buSzPts val="6000"/>
              <a:buNone/>
              <a:defRPr sz="6000">
                <a:solidFill>
                  <a:srgbClr val="1C304A"/>
                </a:solidFill>
              </a:defRPr>
            </a:lvl6pPr>
            <a:lvl7pPr lvl="6" rtl="0" algn="ctr">
              <a:spcBef>
                <a:spcPts val="0"/>
              </a:spcBef>
              <a:spcAft>
                <a:spcPts val="0"/>
              </a:spcAft>
              <a:buClr>
                <a:srgbClr val="1C304A"/>
              </a:buClr>
              <a:buSzPts val="6000"/>
              <a:buNone/>
              <a:defRPr sz="6000">
                <a:solidFill>
                  <a:srgbClr val="1C304A"/>
                </a:solidFill>
              </a:defRPr>
            </a:lvl7pPr>
            <a:lvl8pPr lvl="7" rtl="0" algn="ctr">
              <a:spcBef>
                <a:spcPts val="0"/>
              </a:spcBef>
              <a:spcAft>
                <a:spcPts val="0"/>
              </a:spcAft>
              <a:buClr>
                <a:srgbClr val="1C304A"/>
              </a:buClr>
              <a:buSzPts val="6000"/>
              <a:buNone/>
              <a:defRPr sz="6000">
                <a:solidFill>
                  <a:srgbClr val="1C304A"/>
                </a:solidFill>
              </a:defRPr>
            </a:lvl8pPr>
            <a:lvl9pPr lvl="8" rtl="0" algn="ctr">
              <a:spcBef>
                <a:spcPts val="0"/>
              </a:spcBef>
              <a:spcAft>
                <a:spcPts val="0"/>
              </a:spcAft>
              <a:buClr>
                <a:srgbClr val="1C304A"/>
              </a:buClr>
              <a:buSzPts val="6000"/>
              <a:buNone/>
              <a:defRPr sz="6000">
                <a:solidFill>
                  <a:srgbClr val="1C304A"/>
                </a:solidFill>
              </a:defRPr>
            </a:lvl9pPr>
          </a:lstStyle>
          <a:p/>
        </p:txBody>
      </p:sp>
      <p:sp>
        <p:nvSpPr>
          <p:cNvPr id="21" name="Shape 21"/>
          <p:cNvSpPr txBox="1"/>
          <p:nvPr>
            <p:ph idx="1" type="subTitle"/>
          </p:nvPr>
        </p:nvSpPr>
        <p:spPr>
          <a:xfrm>
            <a:off x="746072"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1C304A"/>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Dark Blue">
  <p:cSld name="TITLE_AND_BODY_2">
    <p:bg>
      <p:bgPr>
        <a:solidFill>
          <a:srgbClr val="1C304A"/>
        </a:solidFill>
      </p:bgPr>
    </p:bg>
    <p:spTree>
      <p:nvGrpSpPr>
        <p:cNvPr id="22" name="Shape 22"/>
        <p:cNvGrpSpPr/>
        <p:nvPr/>
      </p:nvGrpSpPr>
      <p:grpSpPr>
        <a:xfrm>
          <a:off x="0" y="0"/>
          <a:ext cx="0" cy="0"/>
          <a:chOff x="0" y="0"/>
          <a:chExt cx="0" cy="0"/>
        </a:xfrm>
      </p:grpSpPr>
      <p:sp>
        <p:nvSpPr>
          <p:cNvPr id="23" name="Shape 23"/>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indent="0" lvl="0" marL="0">
              <a:spcBef>
                <a:spcPts val="0"/>
              </a:spcBef>
              <a:spcAft>
                <a:spcPts val="0"/>
              </a:spcAft>
              <a:buNone/>
            </a:pPr>
            <a:fld id="{00000000-1234-1234-1234-123412341234}" type="slidenum">
              <a:rPr lang="en"/>
              <a:t>‹#›</a:t>
            </a:fld>
            <a:endParaRPr/>
          </a:p>
        </p:txBody>
      </p:sp>
      <p:sp>
        <p:nvSpPr>
          <p:cNvPr id="24" name="Shape 24"/>
          <p:cNvSpPr txBox="1"/>
          <p:nvPr>
            <p:ph type="ctrTitle"/>
          </p:nvPr>
        </p:nvSpPr>
        <p:spPr>
          <a:xfrm>
            <a:off x="712850" y="536207"/>
            <a:ext cx="7386600" cy="3732900"/>
          </a:xfrm>
          <a:prstGeom prst="rect">
            <a:avLst/>
          </a:prstGeom>
        </p:spPr>
        <p:txBody>
          <a:bodyPr anchorCtr="0" anchor="ctr" bIns="91425" lIns="91425" spcFirstLastPara="1" rIns="91425" wrap="square" tIns="91425"/>
          <a:lstStyle>
            <a:lvl1pPr lvl="0" rtl="0">
              <a:spcBef>
                <a:spcPts val="0"/>
              </a:spcBef>
              <a:spcAft>
                <a:spcPts val="0"/>
              </a:spcAft>
              <a:buClr>
                <a:srgbClr val="00CFFF"/>
              </a:buClr>
              <a:buSzPts val="6000"/>
              <a:buNone/>
              <a:defRPr b="1" sz="6000">
                <a:solidFill>
                  <a:srgbClr val="00CFFF"/>
                </a:solidFill>
              </a:defRPr>
            </a:lvl1pPr>
            <a:lvl2pPr lvl="1" rtl="0" algn="ctr">
              <a:spcBef>
                <a:spcPts val="0"/>
              </a:spcBef>
              <a:spcAft>
                <a:spcPts val="0"/>
              </a:spcAft>
              <a:buClr>
                <a:srgbClr val="1C304A"/>
              </a:buClr>
              <a:buSzPts val="6000"/>
              <a:buNone/>
              <a:defRPr sz="6000">
                <a:solidFill>
                  <a:srgbClr val="1C304A"/>
                </a:solidFill>
              </a:defRPr>
            </a:lvl2pPr>
            <a:lvl3pPr lvl="2" rtl="0" algn="ctr">
              <a:spcBef>
                <a:spcPts val="0"/>
              </a:spcBef>
              <a:spcAft>
                <a:spcPts val="0"/>
              </a:spcAft>
              <a:buClr>
                <a:srgbClr val="1C304A"/>
              </a:buClr>
              <a:buSzPts val="6000"/>
              <a:buNone/>
              <a:defRPr sz="6000">
                <a:solidFill>
                  <a:srgbClr val="1C304A"/>
                </a:solidFill>
              </a:defRPr>
            </a:lvl3pPr>
            <a:lvl4pPr lvl="3" rtl="0" algn="ctr">
              <a:spcBef>
                <a:spcPts val="0"/>
              </a:spcBef>
              <a:spcAft>
                <a:spcPts val="0"/>
              </a:spcAft>
              <a:buClr>
                <a:srgbClr val="1C304A"/>
              </a:buClr>
              <a:buSzPts val="6000"/>
              <a:buNone/>
              <a:defRPr sz="6000">
                <a:solidFill>
                  <a:srgbClr val="1C304A"/>
                </a:solidFill>
              </a:defRPr>
            </a:lvl4pPr>
            <a:lvl5pPr lvl="4" rtl="0" algn="ctr">
              <a:spcBef>
                <a:spcPts val="0"/>
              </a:spcBef>
              <a:spcAft>
                <a:spcPts val="0"/>
              </a:spcAft>
              <a:buClr>
                <a:srgbClr val="1C304A"/>
              </a:buClr>
              <a:buSzPts val="6000"/>
              <a:buNone/>
              <a:defRPr sz="6000">
                <a:solidFill>
                  <a:srgbClr val="1C304A"/>
                </a:solidFill>
              </a:defRPr>
            </a:lvl5pPr>
            <a:lvl6pPr lvl="5" rtl="0" algn="ctr">
              <a:spcBef>
                <a:spcPts val="0"/>
              </a:spcBef>
              <a:spcAft>
                <a:spcPts val="0"/>
              </a:spcAft>
              <a:buClr>
                <a:srgbClr val="1C304A"/>
              </a:buClr>
              <a:buSzPts val="6000"/>
              <a:buNone/>
              <a:defRPr sz="6000">
                <a:solidFill>
                  <a:srgbClr val="1C304A"/>
                </a:solidFill>
              </a:defRPr>
            </a:lvl6pPr>
            <a:lvl7pPr lvl="6" rtl="0" algn="ctr">
              <a:spcBef>
                <a:spcPts val="0"/>
              </a:spcBef>
              <a:spcAft>
                <a:spcPts val="0"/>
              </a:spcAft>
              <a:buClr>
                <a:srgbClr val="1C304A"/>
              </a:buClr>
              <a:buSzPts val="6000"/>
              <a:buNone/>
              <a:defRPr sz="6000">
                <a:solidFill>
                  <a:srgbClr val="1C304A"/>
                </a:solidFill>
              </a:defRPr>
            </a:lvl7pPr>
            <a:lvl8pPr lvl="7" rtl="0" algn="ctr">
              <a:spcBef>
                <a:spcPts val="0"/>
              </a:spcBef>
              <a:spcAft>
                <a:spcPts val="0"/>
              </a:spcAft>
              <a:buClr>
                <a:srgbClr val="1C304A"/>
              </a:buClr>
              <a:buSzPts val="6000"/>
              <a:buNone/>
              <a:defRPr sz="6000">
                <a:solidFill>
                  <a:srgbClr val="1C304A"/>
                </a:solidFill>
              </a:defRPr>
            </a:lvl8pPr>
            <a:lvl9pPr lvl="8" rtl="0" algn="ctr">
              <a:spcBef>
                <a:spcPts val="0"/>
              </a:spcBef>
              <a:spcAft>
                <a:spcPts val="0"/>
              </a:spcAft>
              <a:buClr>
                <a:srgbClr val="1C304A"/>
              </a:buClr>
              <a:buSzPts val="6000"/>
              <a:buNone/>
              <a:defRPr sz="6000">
                <a:solidFill>
                  <a:srgbClr val="1C304A"/>
                </a:solidFill>
              </a:defRPr>
            </a:lvl9pPr>
          </a:lstStyle>
          <a:p/>
        </p:txBody>
      </p:sp>
      <p:sp>
        <p:nvSpPr>
          <p:cNvPr id="25" name="Shape 25"/>
          <p:cNvSpPr txBox="1"/>
          <p:nvPr>
            <p:ph idx="1" type="subTitle"/>
          </p:nvPr>
        </p:nvSpPr>
        <p:spPr>
          <a:xfrm>
            <a:off x="746072"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FFFFFF"/>
                </a:solidFill>
              </a:defRPr>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p:txBody>
      </p:sp>
      <p:pic>
        <p:nvPicPr>
          <p:cNvPr id="26" name="Shape 26"/>
          <p:cNvPicPr preferRelativeResize="0"/>
          <p:nvPr/>
        </p:nvPicPr>
        <p:blipFill>
          <a:blip r:embed="rId2">
            <a:alphaModFix/>
          </a:blip>
          <a:stretch>
            <a:fillRect/>
          </a:stretch>
        </p:blipFill>
        <p:spPr>
          <a:xfrm>
            <a:off x="825504" y="4566350"/>
            <a:ext cx="201375" cy="201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White">
  <p:cSld name="TITLE_AND_BODY_2_1">
    <p:bg>
      <p:bgPr>
        <a:solidFill>
          <a:srgbClr val="FFFFFF"/>
        </a:solidFill>
      </p:bgPr>
    </p:bg>
    <p:spTree>
      <p:nvGrpSpPr>
        <p:cNvPr id="27" name="Shape 27"/>
        <p:cNvGrpSpPr/>
        <p:nvPr/>
      </p:nvGrpSpPr>
      <p:grpSpPr>
        <a:xfrm>
          <a:off x="0" y="0"/>
          <a:ext cx="0" cy="0"/>
          <a:chOff x="0" y="0"/>
          <a:chExt cx="0" cy="0"/>
        </a:xfrm>
      </p:grpSpPr>
      <p:sp>
        <p:nvSpPr>
          <p:cNvPr id="28" name="Shape 28"/>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29" name="Shape 29"/>
          <p:cNvSpPr txBox="1"/>
          <p:nvPr>
            <p:ph type="ctrTitle"/>
          </p:nvPr>
        </p:nvSpPr>
        <p:spPr>
          <a:xfrm>
            <a:off x="712850" y="536207"/>
            <a:ext cx="7386600" cy="3732900"/>
          </a:xfrm>
          <a:prstGeom prst="rect">
            <a:avLst/>
          </a:prstGeom>
        </p:spPr>
        <p:txBody>
          <a:bodyPr anchorCtr="0" anchor="ctr" bIns="91425" lIns="91425" spcFirstLastPara="1" rIns="91425" wrap="square" tIns="91425"/>
          <a:lstStyle>
            <a:lvl1pPr lvl="0" rtl="0">
              <a:spcBef>
                <a:spcPts val="0"/>
              </a:spcBef>
              <a:spcAft>
                <a:spcPts val="0"/>
              </a:spcAft>
              <a:buClr>
                <a:srgbClr val="1C304A"/>
              </a:buClr>
              <a:buSzPts val="6000"/>
              <a:buNone/>
              <a:defRPr b="1" sz="6000">
                <a:solidFill>
                  <a:srgbClr val="1C304A"/>
                </a:solidFill>
              </a:defRPr>
            </a:lvl1pPr>
            <a:lvl2pPr lvl="1" rtl="0" algn="ctr">
              <a:spcBef>
                <a:spcPts val="0"/>
              </a:spcBef>
              <a:spcAft>
                <a:spcPts val="0"/>
              </a:spcAft>
              <a:buClr>
                <a:srgbClr val="1C304A"/>
              </a:buClr>
              <a:buSzPts val="6000"/>
              <a:buNone/>
              <a:defRPr sz="6000">
                <a:solidFill>
                  <a:srgbClr val="1C304A"/>
                </a:solidFill>
              </a:defRPr>
            </a:lvl2pPr>
            <a:lvl3pPr lvl="2" rtl="0" algn="ctr">
              <a:spcBef>
                <a:spcPts val="0"/>
              </a:spcBef>
              <a:spcAft>
                <a:spcPts val="0"/>
              </a:spcAft>
              <a:buClr>
                <a:srgbClr val="1C304A"/>
              </a:buClr>
              <a:buSzPts val="6000"/>
              <a:buNone/>
              <a:defRPr sz="6000">
                <a:solidFill>
                  <a:srgbClr val="1C304A"/>
                </a:solidFill>
              </a:defRPr>
            </a:lvl3pPr>
            <a:lvl4pPr lvl="3" rtl="0" algn="ctr">
              <a:spcBef>
                <a:spcPts val="0"/>
              </a:spcBef>
              <a:spcAft>
                <a:spcPts val="0"/>
              </a:spcAft>
              <a:buClr>
                <a:srgbClr val="1C304A"/>
              </a:buClr>
              <a:buSzPts val="6000"/>
              <a:buNone/>
              <a:defRPr sz="6000">
                <a:solidFill>
                  <a:srgbClr val="1C304A"/>
                </a:solidFill>
              </a:defRPr>
            </a:lvl4pPr>
            <a:lvl5pPr lvl="4" rtl="0" algn="ctr">
              <a:spcBef>
                <a:spcPts val="0"/>
              </a:spcBef>
              <a:spcAft>
                <a:spcPts val="0"/>
              </a:spcAft>
              <a:buClr>
                <a:srgbClr val="1C304A"/>
              </a:buClr>
              <a:buSzPts val="6000"/>
              <a:buNone/>
              <a:defRPr sz="6000">
                <a:solidFill>
                  <a:srgbClr val="1C304A"/>
                </a:solidFill>
              </a:defRPr>
            </a:lvl5pPr>
            <a:lvl6pPr lvl="5" rtl="0" algn="ctr">
              <a:spcBef>
                <a:spcPts val="0"/>
              </a:spcBef>
              <a:spcAft>
                <a:spcPts val="0"/>
              </a:spcAft>
              <a:buClr>
                <a:srgbClr val="1C304A"/>
              </a:buClr>
              <a:buSzPts val="6000"/>
              <a:buNone/>
              <a:defRPr sz="6000">
                <a:solidFill>
                  <a:srgbClr val="1C304A"/>
                </a:solidFill>
              </a:defRPr>
            </a:lvl6pPr>
            <a:lvl7pPr lvl="6" rtl="0" algn="ctr">
              <a:spcBef>
                <a:spcPts val="0"/>
              </a:spcBef>
              <a:spcAft>
                <a:spcPts val="0"/>
              </a:spcAft>
              <a:buClr>
                <a:srgbClr val="1C304A"/>
              </a:buClr>
              <a:buSzPts val="6000"/>
              <a:buNone/>
              <a:defRPr sz="6000">
                <a:solidFill>
                  <a:srgbClr val="1C304A"/>
                </a:solidFill>
              </a:defRPr>
            </a:lvl7pPr>
            <a:lvl8pPr lvl="7" rtl="0" algn="ctr">
              <a:spcBef>
                <a:spcPts val="0"/>
              </a:spcBef>
              <a:spcAft>
                <a:spcPts val="0"/>
              </a:spcAft>
              <a:buClr>
                <a:srgbClr val="1C304A"/>
              </a:buClr>
              <a:buSzPts val="6000"/>
              <a:buNone/>
              <a:defRPr sz="6000">
                <a:solidFill>
                  <a:srgbClr val="1C304A"/>
                </a:solidFill>
              </a:defRPr>
            </a:lvl8pPr>
            <a:lvl9pPr lvl="8" rtl="0" algn="ctr">
              <a:spcBef>
                <a:spcPts val="0"/>
              </a:spcBef>
              <a:spcAft>
                <a:spcPts val="0"/>
              </a:spcAft>
              <a:buClr>
                <a:srgbClr val="1C304A"/>
              </a:buClr>
              <a:buSzPts val="6000"/>
              <a:buNone/>
              <a:defRPr sz="6000">
                <a:solidFill>
                  <a:srgbClr val="1C304A"/>
                </a:solidFill>
              </a:defRPr>
            </a:lvl9pPr>
          </a:lstStyle>
          <a:p/>
        </p:txBody>
      </p:sp>
      <p:sp>
        <p:nvSpPr>
          <p:cNvPr id="30" name="Shape 30"/>
          <p:cNvSpPr txBox="1"/>
          <p:nvPr>
            <p:ph idx="1" type="subTitle"/>
          </p:nvPr>
        </p:nvSpPr>
        <p:spPr>
          <a:xfrm>
            <a:off x="746072"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046B99"/>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pic>
        <p:nvPicPr>
          <p:cNvPr descr="18F-Logo-S.png" id="31" name="Shape 31"/>
          <p:cNvPicPr preferRelativeResize="0"/>
          <p:nvPr/>
        </p:nvPicPr>
        <p:blipFill>
          <a:blip r:embed="rId2">
            <a:alphaModFix/>
          </a:blip>
          <a:stretch>
            <a:fillRect/>
          </a:stretch>
        </p:blipFill>
        <p:spPr>
          <a:xfrm>
            <a:off x="825500" y="4566350"/>
            <a:ext cx="201375" cy="201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ight - LG quote">
  <p:cSld name="TITLE_AND_BODY_2_1_1">
    <p:bg>
      <p:bgPr>
        <a:solidFill>
          <a:srgbClr val="00CFFF"/>
        </a:solidFill>
      </p:bgPr>
    </p:bg>
    <p:spTree>
      <p:nvGrpSpPr>
        <p:cNvPr id="32" name="Shape 32"/>
        <p:cNvGrpSpPr/>
        <p:nvPr/>
      </p:nvGrpSpPr>
      <p:grpSpPr>
        <a:xfrm>
          <a:off x="0" y="0"/>
          <a:ext cx="0" cy="0"/>
          <a:chOff x="0" y="0"/>
          <a:chExt cx="0" cy="0"/>
        </a:xfrm>
      </p:grpSpPr>
      <p:sp>
        <p:nvSpPr>
          <p:cNvPr id="33" name="Shape 33"/>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
        <p:nvSpPr>
          <p:cNvPr id="34" name="Shape 34"/>
          <p:cNvSpPr txBox="1"/>
          <p:nvPr>
            <p:ph type="ctrTitle"/>
          </p:nvPr>
        </p:nvSpPr>
        <p:spPr>
          <a:xfrm>
            <a:off x="712850" y="536207"/>
            <a:ext cx="7386600" cy="3732900"/>
          </a:xfrm>
          <a:prstGeom prst="rect">
            <a:avLst/>
          </a:prstGeom>
        </p:spPr>
        <p:txBody>
          <a:bodyPr anchorCtr="0" anchor="ctr" bIns="91425" lIns="91425" spcFirstLastPara="1" rIns="91425" wrap="square" tIns="91425"/>
          <a:lstStyle>
            <a:lvl1pPr lvl="0" rtl="0">
              <a:lnSpc>
                <a:spcPct val="100000"/>
              </a:lnSpc>
              <a:spcBef>
                <a:spcPts val="0"/>
              </a:spcBef>
              <a:spcAft>
                <a:spcPts val="0"/>
              </a:spcAft>
              <a:buClr>
                <a:srgbClr val="1C304A"/>
              </a:buClr>
              <a:buSzPts val="3200"/>
              <a:buNone/>
              <a:defRPr b="1" sz="3200">
                <a:solidFill>
                  <a:srgbClr val="1C304A"/>
                </a:solidFill>
              </a:defRPr>
            </a:lvl1pPr>
            <a:lvl2pPr lvl="1" rtl="0" algn="ctr">
              <a:spcBef>
                <a:spcPts val="0"/>
              </a:spcBef>
              <a:spcAft>
                <a:spcPts val="0"/>
              </a:spcAft>
              <a:buClr>
                <a:srgbClr val="1C304A"/>
              </a:buClr>
              <a:buSzPts val="6000"/>
              <a:buNone/>
              <a:defRPr sz="6000">
                <a:solidFill>
                  <a:srgbClr val="1C304A"/>
                </a:solidFill>
              </a:defRPr>
            </a:lvl2pPr>
            <a:lvl3pPr lvl="2" rtl="0" algn="ctr">
              <a:spcBef>
                <a:spcPts val="0"/>
              </a:spcBef>
              <a:spcAft>
                <a:spcPts val="0"/>
              </a:spcAft>
              <a:buClr>
                <a:srgbClr val="1C304A"/>
              </a:buClr>
              <a:buSzPts val="6000"/>
              <a:buNone/>
              <a:defRPr sz="6000">
                <a:solidFill>
                  <a:srgbClr val="1C304A"/>
                </a:solidFill>
              </a:defRPr>
            </a:lvl3pPr>
            <a:lvl4pPr lvl="3" rtl="0" algn="ctr">
              <a:spcBef>
                <a:spcPts val="0"/>
              </a:spcBef>
              <a:spcAft>
                <a:spcPts val="0"/>
              </a:spcAft>
              <a:buClr>
                <a:srgbClr val="1C304A"/>
              </a:buClr>
              <a:buSzPts val="6000"/>
              <a:buNone/>
              <a:defRPr sz="6000">
                <a:solidFill>
                  <a:srgbClr val="1C304A"/>
                </a:solidFill>
              </a:defRPr>
            </a:lvl4pPr>
            <a:lvl5pPr lvl="4" rtl="0" algn="ctr">
              <a:spcBef>
                <a:spcPts val="0"/>
              </a:spcBef>
              <a:spcAft>
                <a:spcPts val="0"/>
              </a:spcAft>
              <a:buClr>
                <a:srgbClr val="1C304A"/>
              </a:buClr>
              <a:buSzPts val="6000"/>
              <a:buNone/>
              <a:defRPr sz="6000">
                <a:solidFill>
                  <a:srgbClr val="1C304A"/>
                </a:solidFill>
              </a:defRPr>
            </a:lvl5pPr>
            <a:lvl6pPr lvl="5" rtl="0" algn="ctr">
              <a:spcBef>
                <a:spcPts val="0"/>
              </a:spcBef>
              <a:spcAft>
                <a:spcPts val="0"/>
              </a:spcAft>
              <a:buClr>
                <a:srgbClr val="1C304A"/>
              </a:buClr>
              <a:buSzPts val="6000"/>
              <a:buNone/>
              <a:defRPr sz="6000">
                <a:solidFill>
                  <a:srgbClr val="1C304A"/>
                </a:solidFill>
              </a:defRPr>
            </a:lvl6pPr>
            <a:lvl7pPr lvl="6" rtl="0" algn="ctr">
              <a:spcBef>
                <a:spcPts val="0"/>
              </a:spcBef>
              <a:spcAft>
                <a:spcPts val="0"/>
              </a:spcAft>
              <a:buClr>
                <a:srgbClr val="1C304A"/>
              </a:buClr>
              <a:buSzPts val="6000"/>
              <a:buNone/>
              <a:defRPr sz="6000">
                <a:solidFill>
                  <a:srgbClr val="1C304A"/>
                </a:solidFill>
              </a:defRPr>
            </a:lvl7pPr>
            <a:lvl8pPr lvl="7" rtl="0" algn="ctr">
              <a:spcBef>
                <a:spcPts val="0"/>
              </a:spcBef>
              <a:spcAft>
                <a:spcPts val="0"/>
              </a:spcAft>
              <a:buClr>
                <a:srgbClr val="1C304A"/>
              </a:buClr>
              <a:buSzPts val="6000"/>
              <a:buNone/>
              <a:defRPr sz="6000">
                <a:solidFill>
                  <a:srgbClr val="1C304A"/>
                </a:solidFill>
              </a:defRPr>
            </a:lvl8pPr>
            <a:lvl9pPr lvl="8" rtl="0" algn="ctr">
              <a:spcBef>
                <a:spcPts val="0"/>
              </a:spcBef>
              <a:spcAft>
                <a:spcPts val="0"/>
              </a:spcAft>
              <a:buClr>
                <a:srgbClr val="1C304A"/>
              </a:buClr>
              <a:buSzPts val="6000"/>
              <a:buNone/>
              <a:defRPr sz="6000">
                <a:solidFill>
                  <a:srgbClr val="1C304A"/>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 LG quote">
  <p:cSld name="TITLE_AND_BODY_2_1_1_1">
    <p:bg>
      <p:bgPr>
        <a:solidFill>
          <a:srgbClr val="FFFFFF"/>
        </a:solidFill>
      </p:bgPr>
    </p:bg>
    <p:spTree>
      <p:nvGrpSpPr>
        <p:cNvPr id="35" name="Shape 35"/>
        <p:cNvGrpSpPr/>
        <p:nvPr/>
      </p:nvGrpSpPr>
      <p:grpSpPr>
        <a:xfrm>
          <a:off x="0" y="0"/>
          <a:ext cx="0" cy="0"/>
          <a:chOff x="0" y="0"/>
          <a:chExt cx="0" cy="0"/>
        </a:xfrm>
      </p:grpSpPr>
      <p:sp>
        <p:nvSpPr>
          <p:cNvPr id="36" name="Shape 36"/>
          <p:cNvSpPr txBox="1"/>
          <p:nvPr>
            <p:ph type="ctrTitle"/>
          </p:nvPr>
        </p:nvSpPr>
        <p:spPr>
          <a:xfrm>
            <a:off x="712850" y="536207"/>
            <a:ext cx="7386600" cy="3732900"/>
          </a:xfrm>
          <a:prstGeom prst="rect">
            <a:avLst/>
          </a:prstGeom>
        </p:spPr>
        <p:txBody>
          <a:bodyPr anchorCtr="0" anchor="ctr" bIns="91425" lIns="91425" spcFirstLastPara="1" rIns="91425" wrap="square" tIns="91425"/>
          <a:lstStyle>
            <a:lvl1pPr lvl="0" rtl="0">
              <a:lnSpc>
                <a:spcPct val="100000"/>
              </a:lnSpc>
              <a:spcBef>
                <a:spcPts val="0"/>
              </a:spcBef>
              <a:spcAft>
                <a:spcPts val="0"/>
              </a:spcAft>
              <a:buClr>
                <a:srgbClr val="1C304A"/>
              </a:buClr>
              <a:buSzPts val="3200"/>
              <a:buNone/>
              <a:defRPr b="1" sz="3200">
                <a:solidFill>
                  <a:srgbClr val="1C304A"/>
                </a:solidFill>
              </a:defRPr>
            </a:lvl1pPr>
            <a:lvl2pPr lvl="1" rtl="0" algn="ctr">
              <a:spcBef>
                <a:spcPts val="0"/>
              </a:spcBef>
              <a:spcAft>
                <a:spcPts val="0"/>
              </a:spcAft>
              <a:buClr>
                <a:srgbClr val="1C304A"/>
              </a:buClr>
              <a:buSzPts val="6000"/>
              <a:buNone/>
              <a:defRPr sz="6000">
                <a:solidFill>
                  <a:srgbClr val="1C304A"/>
                </a:solidFill>
              </a:defRPr>
            </a:lvl2pPr>
            <a:lvl3pPr lvl="2" rtl="0" algn="ctr">
              <a:spcBef>
                <a:spcPts val="0"/>
              </a:spcBef>
              <a:spcAft>
                <a:spcPts val="0"/>
              </a:spcAft>
              <a:buClr>
                <a:srgbClr val="1C304A"/>
              </a:buClr>
              <a:buSzPts val="6000"/>
              <a:buNone/>
              <a:defRPr sz="6000">
                <a:solidFill>
                  <a:srgbClr val="1C304A"/>
                </a:solidFill>
              </a:defRPr>
            </a:lvl3pPr>
            <a:lvl4pPr lvl="3" rtl="0" algn="ctr">
              <a:spcBef>
                <a:spcPts val="0"/>
              </a:spcBef>
              <a:spcAft>
                <a:spcPts val="0"/>
              </a:spcAft>
              <a:buClr>
                <a:srgbClr val="1C304A"/>
              </a:buClr>
              <a:buSzPts val="6000"/>
              <a:buNone/>
              <a:defRPr sz="6000">
                <a:solidFill>
                  <a:srgbClr val="1C304A"/>
                </a:solidFill>
              </a:defRPr>
            </a:lvl4pPr>
            <a:lvl5pPr lvl="4" rtl="0" algn="ctr">
              <a:spcBef>
                <a:spcPts val="0"/>
              </a:spcBef>
              <a:spcAft>
                <a:spcPts val="0"/>
              </a:spcAft>
              <a:buClr>
                <a:srgbClr val="1C304A"/>
              </a:buClr>
              <a:buSzPts val="6000"/>
              <a:buNone/>
              <a:defRPr sz="6000">
                <a:solidFill>
                  <a:srgbClr val="1C304A"/>
                </a:solidFill>
              </a:defRPr>
            </a:lvl5pPr>
            <a:lvl6pPr lvl="5" rtl="0" algn="ctr">
              <a:spcBef>
                <a:spcPts val="0"/>
              </a:spcBef>
              <a:spcAft>
                <a:spcPts val="0"/>
              </a:spcAft>
              <a:buClr>
                <a:srgbClr val="1C304A"/>
              </a:buClr>
              <a:buSzPts val="6000"/>
              <a:buNone/>
              <a:defRPr sz="6000">
                <a:solidFill>
                  <a:srgbClr val="1C304A"/>
                </a:solidFill>
              </a:defRPr>
            </a:lvl6pPr>
            <a:lvl7pPr lvl="6" rtl="0" algn="ctr">
              <a:spcBef>
                <a:spcPts val="0"/>
              </a:spcBef>
              <a:spcAft>
                <a:spcPts val="0"/>
              </a:spcAft>
              <a:buClr>
                <a:srgbClr val="1C304A"/>
              </a:buClr>
              <a:buSzPts val="6000"/>
              <a:buNone/>
              <a:defRPr sz="6000">
                <a:solidFill>
                  <a:srgbClr val="1C304A"/>
                </a:solidFill>
              </a:defRPr>
            </a:lvl7pPr>
            <a:lvl8pPr lvl="7" rtl="0" algn="ctr">
              <a:spcBef>
                <a:spcPts val="0"/>
              </a:spcBef>
              <a:spcAft>
                <a:spcPts val="0"/>
              </a:spcAft>
              <a:buClr>
                <a:srgbClr val="1C304A"/>
              </a:buClr>
              <a:buSzPts val="6000"/>
              <a:buNone/>
              <a:defRPr sz="6000">
                <a:solidFill>
                  <a:srgbClr val="1C304A"/>
                </a:solidFill>
              </a:defRPr>
            </a:lvl8pPr>
            <a:lvl9pPr lvl="8" rtl="0" algn="ctr">
              <a:spcBef>
                <a:spcPts val="0"/>
              </a:spcBef>
              <a:spcAft>
                <a:spcPts val="0"/>
              </a:spcAft>
              <a:buClr>
                <a:srgbClr val="1C304A"/>
              </a:buClr>
              <a:buSzPts val="6000"/>
              <a:buNone/>
              <a:defRPr sz="6000">
                <a:solidFill>
                  <a:srgbClr val="1C304A"/>
                </a:solidFill>
              </a:defRPr>
            </a:lvl9pPr>
          </a:lstStyle>
          <a:p/>
        </p:txBody>
      </p:sp>
      <p:sp>
        <p:nvSpPr>
          <p:cNvPr id="37" name="Shape 37"/>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0000"/>
                </a:solidFill>
              </a:defRPr>
            </a:lvl1pPr>
            <a:lvl2pPr lvl="1" rtl="0">
              <a:buNone/>
              <a:defRPr sz="600">
                <a:solidFill>
                  <a:srgbClr val="000000"/>
                </a:solidFill>
              </a:defRPr>
            </a:lvl2pPr>
            <a:lvl3pPr lvl="2" rtl="0">
              <a:buNone/>
              <a:defRPr sz="600">
                <a:solidFill>
                  <a:srgbClr val="000000"/>
                </a:solidFill>
              </a:defRPr>
            </a:lvl3pPr>
            <a:lvl4pPr lvl="3" rtl="0">
              <a:buNone/>
              <a:defRPr sz="600">
                <a:solidFill>
                  <a:srgbClr val="000000"/>
                </a:solidFill>
              </a:defRPr>
            </a:lvl4pPr>
            <a:lvl5pPr lvl="4" rtl="0">
              <a:buNone/>
              <a:defRPr sz="600">
                <a:solidFill>
                  <a:srgbClr val="000000"/>
                </a:solidFill>
              </a:defRPr>
            </a:lvl5pPr>
            <a:lvl6pPr lvl="5" rtl="0">
              <a:buNone/>
              <a:defRPr sz="600">
                <a:solidFill>
                  <a:srgbClr val="000000"/>
                </a:solidFill>
              </a:defRPr>
            </a:lvl6pPr>
            <a:lvl7pPr lvl="6" rtl="0">
              <a:buNone/>
              <a:defRPr sz="600">
                <a:solidFill>
                  <a:srgbClr val="000000"/>
                </a:solidFill>
              </a:defRPr>
            </a:lvl7pPr>
            <a:lvl8pPr lvl="7" rtl="0">
              <a:buNone/>
              <a:defRPr sz="600">
                <a:solidFill>
                  <a:srgbClr val="000000"/>
                </a:solidFill>
              </a:defRPr>
            </a:lvl8pPr>
            <a:lvl9pPr lvl="8" rtl="0">
              <a:buNone/>
              <a:defRPr sz="600">
                <a:solidFill>
                  <a:srgbClr val="000000"/>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1 column">
  <p:cSld name="TITLE_AND_BODY_2_1_1_1_1">
    <p:bg>
      <p:bgPr>
        <a:solidFill>
          <a:srgbClr val="1C304A"/>
        </a:solidFill>
      </p:bgPr>
    </p:bg>
    <p:spTree>
      <p:nvGrpSpPr>
        <p:cNvPr id="38" name="Shape 38"/>
        <p:cNvGrpSpPr/>
        <p:nvPr/>
      </p:nvGrpSpPr>
      <p:grpSpPr>
        <a:xfrm>
          <a:off x="0" y="0"/>
          <a:ext cx="0" cy="0"/>
          <a:chOff x="0" y="0"/>
          <a:chExt cx="0" cy="0"/>
        </a:xfrm>
      </p:grpSpPr>
      <p:sp>
        <p:nvSpPr>
          <p:cNvPr id="39" name="Shape 39"/>
          <p:cNvSpPr txBox="1"/>
          <p:nvPr>
            <p:ph type="ctrTitle"/>
          </p:nvPr>
        </p:nvSpPr>
        <p:spPr>
          <a:xfrm>
            <a:off x="712850" y="289402"/>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0CFFF"/>
              </a:buClr>
              <a:buSzPts val="2600"/>
              <a:buNone/>
              <a:defRPr b="1" sz="2600">
                <a:solidFill>
                  <a:srgbClr val="00CFFF"/>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
        <p:nvSpPr>
          <p:cNvPr id="40" name="Shape 40"/>
          <p:cNvSpPr txBox="1"/>
          <p:nvPr>
            <p:ph idx="1" type="body"/>
          </p:nvPr>
        </p:nvSpPr>
        <p:spPr>
          <a:xfrm>
            <a:off x="623400" y="1654658"/>
            <a:ext cx="7891500" cy="3416400"/>
          </a:xfrm>
          <a:prstGeom prst="rect">
            <a:avLst/>
          </a:prstGeom>
        </p:spPr>
        <p:txBody>
          <a:bodyPr anchorCtr="0" anchor="t" bIns="91425" lIns="91425" spcFirstLastPara="1" rIns="91425" wrap="square" tIns="91425"/>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04800" lvl="3" marL="1828800" rtl="0">
              <a:spcBef>
                <a:spcPts val="1600"/>
              </a:spcBef>
              <a:spcAft>
                <a:spcPts val="0"/>
              </a:spcAft>
              <a:buClr>
                <a:srgbClr val="FFFFFF"/>
              </a:buClr>
              <a:buSzPts val="1200"/>
              <a:buChar char="●"/>
              <a:defRPr>
                <a:solidFill>
                  <a:srgbClr val="FFFFFF"/>
                </a:solidFill>
              </a:defRPr>
            </a:lvl4pPr>
            <a:lvl5pPr indent="-292100" lvl="4" marL="2286000" rtl="0">
              <a:spcBef>
                <a:spcPts val="1600"/>
              </a:spcBef>
              <a:spcAft>
                <a:spcPts val="0"/>
              </a:spcAft>
              <a:buClr>
                <a:srgbClr val="FFFFFF"/>
              </a:buClr>
              <a:buSzPts val="1000"/>
              <a:buChar char="○"/>
              <a:defRPr>
                <a:solidFill>
                  <a:srgbClr val="FFFFFF"/>
                </a:solidFill>
              </a:defRPr>
            </a:lvl5pPr>
            <a:lvl6pPr indent="-279400" lvl="5" marL="2743200" rtl="0">
              <a:spcBef>
                <a:spcPts val="1600"/>
              </a:spcBef>
              <a:spcAft>
                <a:spcPts val="0"/>
              </a:spcAft>
              <a:buClr>
                <a:srgbClr val="FFFFFF"/>
              </a:buClr>
              <a:buSzPts val="800"/>
              <a:buChar char="■"/>
              <a:defRPr>
                <a:solidFill>
                  <a:srgbClr val="FFFFFF"/>
                </a:solidFill>
              </a:defRPr>
            </a:lvl6pPr>
            <a:lvl7pPr indent="-279400" lvl="6" marL="3200400" rtl="0">
              <a:spcBef>
                <a:spcPts val="1600"/>
              </a:spcBef>
              <a:spcAft>
                <a:spcPts val="0"/>
              </a:spcAft>
              <a:buClr>
                <a:srgbClr val="FFFFFF"/>
              </a:buClr>
              <a:buSzPts val="800"/>
              <a:buChar char="●"/>
              <a:defRPr>
                <a:solidFill>
                  <a:srgbClr val="FFFFFF"/>
                </a:solidFill>
              </a:defRPr>
            </a:lvl7pPr>
            <a:lvl8pPr indent="-279400" lvl="7" marL="3657600" rtl="0">
              <a:spcBef>
                <a:spcPts val="1600"/>
              </a:spcBef>
              <a:spcAft>
                <a:spcPts val="0"/>
              </a:spcAft>
              <a:buClr>
                <a:srgbClr val="FFFFFF"/>
              </a:buClr>
              <a:buSzPts val="800"/>
              <a:buChar char="○"/>
              <a:defRPr>
                <a:solidFill>
                  <a:srgbClr val="FFFFFF"/>
                </a:solidFill>
              </a:defRPr>
            </a:lvl8pPr>
            <a:lvl9pPr indent="-279400" lvl="8" marL="4114800" rtl="0">
              <a:spcBef>
                <a:spcPts val="1600"/>
              </a:spcBef>
              <a:spcAft>
                <a:spcPts val="1600"/>
              </a:spcAft>
              <a:buClr>
                <a:srgbClr val="FFFFFF"/>
              </a:buClr>
              <a:buSzPts val="800"/>
              <a:buChar char="■"/>
              <a:defRPr>
                <a:solidFill>
                  <a:srgbClr val="FFFFFF"/>
                </a:solidFill>
              </a:defRPr>
            </a:lvl9pPr>
          </a:lstStyle>
          <a:p/>
        </p:txBody>
      </p:sp>
      <p:sp>
        <p:nvSpPr>
          <p:cNvPr id="41" name="Shape 41"/>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2 column">
  <p:cSld name="TITLE_AND_BODY_2_1_1_1_1_3">
    <p:bg>
      <p:bgPr>
        <a:solidFill>
          <a:srgbClr val="1C304A"/>
        </a:solidFill>
      </p:bgPr>
    </p:bg>
    <p:spTree>
      <p:nvGrpSpPr>
        <p:cNvPr id="42" name="Shape 42"/>
        <p:cNvGrpSpPr/>
        <p:nvPr/>
      </p:nvGrpSpPr>
      <p:grpSpPr>
        <a:xfrm>
          <a:off x="0" y="0"/>
          <a:ext cx="0" cy="0"/>
          <a:chOff x="0" y="0"/>
          <a:chExt cx="0" cy="0"/>
        </a:xfrm>
      </p:grpSpPr>
      <p:sp>
        <p:nvSpPr>
          <p:cNvPr id="43" name="Shape 43"/>
          <p:cNvSpPr txBox="1"/>
          <p:nvPr>
            <p:ph idx="12" type="sldNum"/>
          </p:nvPr>
        </p:nvSpPr>
        <p:spPr>
          <a:xfrm>
            <a:off x="8472450" y="4765389"/>
            <a:ext cx="548700" cy="261900"/>
          </a:xfrm>
          <a:prstGeom prst="rect">
            <a:avLst/>
          </a:prstGeom>
        </p:spPr>
        <p:txBody>
          <a:bodyPr anchorCtr="0" anchor="ctr" bIns="91425" lIns="91425" spcFirstLastPara="1" rIns="91425" wrap="square" tIns="91425">
            <a:noAutofit/>
          </a:bodyPr>
          <a:lstStyle>
            <a:lvl1pPr lvl="0" rtl="0">
              <a:buNone/>
              <a:defRPr sz="600">
                <a:solidFill>
                  <a:srgbClr val="00CFFF"/>
                </a:solidFill>
              </a:defRPr>
            </a:lvl1pPr>
            <a:lvl2pPr lvl="1" rtl="0">
              <a:buNone/>
              <a:defRPr sz="600">
                <a:solidFill>
                  <a:srgbClr val="00CFFF"/>
                </a:solidFill>
              </a:defRPr>
            </a:lvl2pPr>
            <a:lvl3pPr lvl="2" rtl="0">
              <a:buNone/>
              <a:defRPr sz="600">
                <a:solidFill>
                  <a:srgbClr val="00CFFF"/>
                </a:solidFill>
              </a:defRPr>
            </a:lvl3pPr>
            <a:lvl4pPr lvl="3" rtl="0">
              <a:buNone/>
              <a:defRPr sz="600">
                <a:solidFill>
                  <a:srgbClr val="00CFFF"/>
                </a:solidFill>
              </a:defRPr>
            </a:lvl4pPr>
            <a:lvl5pPr lvl="4" rtl="0">
              <a:buNone/>
              <a:defRPr sz="600">
                <a:solidFill>
                  <a:srgbClr val="00CFFF"/>
                </a:solidFill>
              </a:defRPr>
            </a:lvl5pPr>
            <a:lvl6pPr lvl="5" rtl="0">
              <a:buNone/>
              <a:defRPr sz="600">
                <a:solidFill>
                  <a:srgbClr val="00CFFF"/>
                </a:solidFill>
              </a:defRPr>
            </a:lvl6pPr>
            <a:lvl7pPr lvl="6" rtl="0">
              <a:buNone/>
              <a:defRPr sz="600">
                <a:solidFill>
                  <a:srgbClr val="00CFFF"/>
                </a:solidFill>
              </a:defRPr>
            </a:lvl7pPr>
            <a:lvl8pPr lvl="7" rtl="0">
              <a:buNone/>
              <a:defRPr sz="600">
                <a:solidFill>
                  <a:srgbClr val="00CFFF"/>
                </a:solidFill>
              </a:defRPr>
            </a:lvl8pPr>
            <a:lvl9pPr lvl="8" rtl="0">
              <a:buNone/>
              <a:defRPr sz="600">
                <a:solidFill>
                  <a:srgbClr val="00CFFF"/>
                </a:solidFill>
              </a:defRPr>
            </a:lvl9pPr>
          </a:lstStyle>
          <a:p>
            <a:pPr indent="0" lvl="0" marL="0">
              <a:spcBef>
                <a:spcPts val="0"/>
              </a:spcBef>
              <a:spcAft>
                <a:spcPts val="0"/>
              </a:spcAft>
              <a:buNone/>
            </a:pPr>
            <a:fld id="{00000000-1234-1234-1234-123412341234}" type="slidenum">
              <a:rPr lang="en"/>
              <a:t>‹#›</a:t>
            </a:fld>
            <a:endParaRPr/>
          </a:p>
        </p:txBody>
      </p:sp>
      <p:sp>
        <p:nvSpPr>
          <p:cNvPr id="44" name="Shape 44"/>
          <p:cNvSpPr txBox="1"/>
          <p:nvPr>
            <p:ph type="ctrTitle"/>
          </p:nvPr>
        </p:nvSpPr>
        <p:spPr>
          <a:xfrm>
            <a:off x="718662" y="614727"/>
            <a:ext cx="7386600" cy="844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00CFFF"/>
              </a:buClr>
              <a:buSzPts val="2600"/>
              <a:buNone/>
              <a:defRPr b="1" sz="2600">
                <a:solidFill>
                  <a:srgbClr val="00CFFF"/>
                </a:solidFill>
              </a:defRPr>
            </a:lvl1pPr>
            <a:lvl2pPr lvl="1" rtl="0" algn="ctr">
              <a:spcBef>
                <a:spcPts val="0"/>
              </a:spcBef>
              <a:spcAft>
                <a:spcPts val="0"/>
              </a:spcAft>
              <a:buClr>
                <a:srgbClr val="1C304A"/>
              </a:buClr>
              <a:buSzPts val="2800"/>
              <a:buNone/>
              <a:defRPr>
                <a:solidFill>
                  <a:srgbClr val="1C304A"/>
                </a:solidFill>
              </a:defRPr>
            </a:lvl2pPr>
            <a:lvl3pPr lvl="2" rtl="0" algn="ctr">
              <a:spcBef>
                <a:spcPts val="0"/>
              </a:spcBef>
              <a:spcAft>
                <a:spcPts val="0"/>
              </a:spcAft>
              <a:buClr>
                <a:srgbClr val="1C304A"/>
              </a:buClr>
              <a:buSzPts val="2800"/>
              <a:buNone/>
              <a:defRPr>
                <a:solidFill>
                  <a:srgbClr val="1C304A"/>
                </a:solidFill>
              </a:defRPr>
            </a:lvl3pPr>
            <a:lvl4pPr lvl="3" rtl="0" algn="ctr">
              <a:spcBef>
                <a:spcPts val="0"/>
              </a:spcBef>
              <a:spcAft>
                <a:spcPts val="0"/>
              </a:spcAft>
              <a:buClr>
                <a:srgbClr val="1C304A"/>
              </a:buClr>
              <a:buSzPts val="2800"/>
              <a:buNone/>
              <a:defRPr>
                <a:solidFill>
                  <a:srgbClr val="1C304A"/>
                </a:solidFill>
              </a:defRPr>
            </a:lvl4pPr>
            <a:lvl5pPr lvl="4" rtl="0" algn="ctr">
              <a:spcBef>
                <a:spcPts val="0"/>
              </a:spcBef>
              <a:spcAft>
                <a:spcPts val="0"/>
              </a:spcAft>
              <a:buClr>
                <a:srgbClr val="1C304A"/>
              </a:buClr>
              <a:buSzPts val="2800"/>
              <a:buNone/>
              <a:defRPr>
                <a:solidFill>
                  <a:srgbClr val="1C304A"/>
                </a:solidFill>
              </a:defRPr>
            </a:lvl5pPr>
            <a:lvl6pPr lvl="5" rtl="0" algn="ctr">
              <a:spcBef>
                <a:spcPts val="0"/>
              </a:spcBef>
              <a:spcAft>
                <a:spcPts val="0"/>
              </a:spcAft>
              <a:buClr>
                <a:srgbClr val="1C304A"/>
              </a:buClr>
              <a:buSzPts val="2800"/>
              <a:buNone/>
              <a:defRPr>
                <a:solidFill>
                  <a:srgbClr val="1C304A"/>
                </a:solidFill>
              </a:defRPr>
            </a:lvl6pPr>
            <a:lvl7pPr lvl="6" rtl="0" algn="ctr">
              <a:spcBef>
                <a:spcPts val="0"/>
              </a:spcBef>
              <a:spcAft>
                <a:spcPts val="0"/>
              </a:spcAft>
              <a:buClr>
                <a:srgbClr val="1C304A"/>
              </a:buClr>
              <a:buSzPts val="2800"/>
              <a:buNone/>
              <a:defRPr>
                <a:solidFill>
                  <a:srgbClr val="1C304A"/>
                </a:solidFill>
              </a:defRPr>
            </a:lvl7pPr>
            <a:lvl8pPr lvl="7" rtl="0" algn="ctr">
              <a:spcBef>
                <a:spcPts val="0"/>
              </a:spcBef>
              <a:spcAft>
                <a:spcPts val="0"/>
              </a:spcAft>
              <a:buClr>
                <a:srgbClr val="1C304A"/>
              </a:buClr>
              <a:buSzPts val="2800"/>
              <a:buNone/>
              <a:defRPr>
                <a:solidFill>
                  <a:srgbClr val="1C304A"/>
                </a:solidFill>
              </a:defRPr>
            </a:lvl8pPr>
            <a:lvl9pPr lvl="8" rtl="0" algn="ctr">
              <a:spcBef>
                <a:spcPts val="0"/>
              </a:spcBef>
              <a:spcAft>
                <a:spcPts val="0"/>
              </a:spcAft>
              <a:buClr>
                <a:srgbClr val="1C304A"/>
              </a:buClr>
              <a:buSzPts val="2800"/>
              <a:buNone/>
              <a:defRPr>
                <a:solidFill>
                  <a:srgbClr val="1C304A"/>
                </a:solidFill>
              </a:defRPr>
            </a:lvl9pPr>
          </a:lstStyle>
          <a:p/>
        </p:txBody>
      </p:sp>
      <p:sp>
        <p:nvSpPr>
          <p:cNvPr id="45" name="Shape 45"/>
          <p:cNvSpPr txBox="1"/>
          <p:nvPr>
            <p:ph idx="1" type="body"/>
          </p:nvPr>
        </p:nvSpPr>
        <p:spPr>
          <a:xfrm>
            <a:off x="697434" y="1714063"/>
            <a:ext cx="3617700" cy="26376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1000"/>
              </a:spcBef>
              <a:spcAft>
                <a:spcPts val="0"/>
              </a:spcAft>
              <a:buClr>
                <a:srgbClr val="FFFFFF"/>
              </a:buClr>
              <a:buSzPts val="1200"/>
              <a:buChar char="○"/>
              <a:defRPr sz="1200">
                <a:solidFill>
                  <a:srgbClr val="FFFFFF"/>
                </a:solidFill>
              </a:defRPr>
            </a:lvl2pPr>
            <a:lvl3pPr indent="-304800" lvl="2" marL="1371600" rtl="0">
              <a:spcBef>
                <a:spcPts val="1000"/>
              </a:spcBef>
              <a:spcAft>
                <a:spcPts val="0"/>
              </a:spcAft>
              <a:buClr>
                <a:srgbClr val="FFFFFF"/>
              </a:buClr>
              <a:buSzPts val="1200"/>
              <a:buChar char="■"/>
              <a:defRPr sz="1200">
                <a:solidFill>
                  <a:srgbClr val="FFFFFF"/>
                </a:solidFill>
              </a:defRPr>
            </a:lvl3pPr>
            <a:lvl4pPr indent="-304800" lvl="3" marL="1828800" rtl="0">
              <a:spcBef>
                <a:spcPts val="1000"/>
              </a:spcBef>
              <a:spcAft>
                <a:spcPts val="0"/>
              </a:spcAft>
              <a:buClr>
                <a:srgbClr val="FFFFFF"/>
              </a:buClr>
              <a:buSzPts val="1200"/>
              <a:buChar char="●"/>
              <a:defRPr sz="1200">
                <a:solidFill>
                  <a:srgbClr val="FFFFFF"/>
                </a:solidFill>
              </a:defRPr>
            </a:lvl4pPr>
            <a:lvl5pPr indent="-304800" lvl="4" marL="2286000" rtl="0">
              <a:spcBef>
                <a:spcPts val="1000"/>
              </a:spcBef>
              <a:spcAft>
                <a:spcPts val="0"/>
              </a:spcAft>
              <a:buClr>
                <a:srgbClr val="FFFFFF"/>
              </a:buClr>
              <a:buSzPts val="1200"/>
              <a:buChar char="○"/>
              <a:defRPr sz="1200">
                <a:solidFill>
                  <a:srgbClr val="FFFFFF"/>
                </a:solidFill>
              </a:defRPr>
            </a:lvl5pPr>
            <a:lvl6pPr indent="-304800" lvl="5" marL="2743200" rtl="0">
              <a:spcBef>
                <a:spcPts val="1000"/>
              </a:spcBef>
              <a:spcAft>
                <a:spcPts val="0"/>
              </a:spcAft>
              <a:buClr>
                <a:srgbClr val="FFFFFF"/>
              </a:buClr>
              <a:buSzPts val="1200"/>
              <a:buChar char="■"/>
              <a:defRPr sz="1200">
                <a:solidFill>
                  <a:srgbClr val="FFFFFF"/>
                </a:solidFill>
              </a:defRPr>
            </a:lvl6pPr>
            <a:lvl7pPr indent="-304800" lvl="6" marL="3200400" rtl="0">
              <a:spcBef>
                <a:spcPts val="1000"/>
              </a:spcBef>
              <a:spcAft>
                <a:spcPts val="0"/>
              </a:spcAft>
              <a:buClr>
                <a:srgbClr val="FFFFFF"/>
              </a:buClr>
              <a:buSzPts val="1200"/>
              <a:buChar char="●"/>
              <a:defRPr sz="1200">
                <a:solidFill>
                  <a:srgbClr val="FFFFFF"/>
                </a:solidFill>
              </a:defRPr>
            </a:lvl7pPr>
            <a:lvl8pPr indent="-304800" lvl="7" marL="3657600" rtl="0">
              <a:spcBef>
                <a:spcPts val="1000"/>
              </a:spcBef>
              <a:spcAft>
                <a:spcPts val="0"/>
              </a:spcAft>
              <a:buClr>
                <a:srgbClr val="FFFFFF"/>
              </a:buClr>
              <a:buSzPts val="1200"/>
              <a:buChar char="○"/>
              <a:defRPr sz="1200">
                <a:solidFill>
                  <a:srgbClr val="FFFFFF"/>
                </a:solidFill>
              </a:defRPr>
            </a:lvl8pPr>
            <a:lvl9pPr indent="-304800" lvl="8" marL="4114800" rtl="0">
              <a:spcBef>
                <a:spcPts val="1000"/>
              </a:spcBef>
              <a:spcAft>
                <a:spcPts val="1000"/>
              </a:spcAft>
              <a:buClr>
                <a:srgbClr val="FFFFFF"/>
              </a:buClr>
              <a:buSzPts val="1200"/>
              <a:buChar char="■"/>
              <a:defRPr sz="1200">
                <a:solidFill>
                  <a:srgbClr val="FFFFFF"/>
                </a:solidFill>
              </a:defRPr>
            </a:lvl9pPr>
          </a:lstStyle>
          <a:p/>
        </p:txBody>
      </p:sp>
      <p:sp>
        <p:nvSpPr>
          <p:cNvPr id="46" name="Shape 46"/>
          <p:cNvSpPr txBox="1"/>
          <p:nvPr>
            <p:ph idx="2" type="body"/>
          </p:nvPr>
        </p:nvSpPr>
        <p:spPr>
          <a:xfrm>
            <a:off x="4675870" y="1737313"/>
            <a:ext cx="3617700" cy="26376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1000"/>
              </a:spcBef>
              <a:spcAft>
                <a:spcPts val="0"/>
              </a:spcAft>
              <a:buClr>
                <a:srgbClr val="FFFFFF"/>
              </a:buClr>
              <a:buSzPts val="1200"/>
              <a:buChar char="○"/>
              <a:defRPr sz="1200">
                <a:solidFill>
                  <a:srgbClr val="FFFFFF"/>
                </a:solidFill>
              </a:defRPr>
            </a:lvl2pPr>
            <a:lvl3pPr indent="-304800" lvl="2" marL="1371600" rtl="0">
              <a:spcBef>
                <a:spcPts val="1000"/>
              </a:spcBef>
              <a:spcAft>
                <a:spcPts val="0"/>
              </a:spcAft>
              <a:buClr>
                <a:srgbClr val="FFFFFF"/>
              </a:buClr>
              <a:buSzPts val="1200"/>
              <a:buChar char="■"/>
              <a:defRPr sz="1200">
                <a:solidFill>
                  <a:srgbClr val="FFFFFF"/>
                </a:solidFill>
              </a:defRPr>
            </a:lvl3pPr>
            <a:lvl4pPr indent="-304800" lvl="3" marL="1828800" rtl="0">
              <a:spcBef>
                <a:spcPts val="1000"/>
              </a:spcBef>
              <a:spcAft>
                <a:spcPts val="0"/>
              </a:spcAft>
              <a:buClr>
                <a:srgbClr val="FFFFFF"/>
              </a:buClr>
              <a:buSzPts val="1200"/>
              <a:buChar char="●"/>
              <a:defRPr sz="1200">
                <a:solidFill>
                  <a:srgbClr val="FFFFFF"/>
                </a:solidFill>
              </a:defRPr>
            </a:lvl4pPr>
            <a:lvl5pPr indent="-304800" lvl="4" marL="2286000" rtl="0">
              <a:spcBef>
                <a:spcPts val="1000"/>
              </a:spcBef>
              <a:spcAft>
                <a:spcPts val="0"/>
              </a:spcAft>
              <a:buClr>
                <a:srgbClr val="FFFFFF"/>
              </a:buClr>
              <a:buSzPts val="1200"/>
              <a:buChar char="○"/>
              <a:defRPr sz="1200">
                <a:solidFill>
                  <a:srgbClr val="FFFFFF"/>
                </a:solidFill>
              </a:defRPr>
            </a:lvl5pPr>
            <a:lvl6pPr indent="-304800" lvl="5" marL="2743200" rtl="0">
              <a:spcBef>
                <a:spcPts val="1000"/>
              </a:spcBef>
              <a:spcAft>
                <a:spcPts val="0"/>
              </a:spcAft>
              <a:buClr>
                <a:srgbClr val="FFFFFF"/>
              </a:buClr>
              <a:buSzPts val="1200"/>
              <a:buChar char="■"/>
              <a:defRPr sz="1200">
                <a:solidFill>
                  <a:srgbClr val="FFFFFF"/>
                </a:solidFill>
              </a:defRPr>
            </a:lvl6pPr>
            <a:lvl7pPr indent="-304800" lvl="6" marL="3200400" rtl="0">
              <a:spcBef>
                <a:spcPts val="1000"/>
              </a:spcBef>
              <a:spcAft>
                <a:spcPts val="0"/>
              </a:spcAft>
              <a:buClr>
                <a:srgbClr val="FFFFFF"/>
              </a:buClr>
              <a:buSzPts val="1200"/>
              <a:buChar char="●"/>
              <a:defRPr sz="1200">
                <a:solidFill>
                  <a:srgbClr val="FFFFFF"/>
                </a:solidFill>
              </a:defRPr>
            </a:lvl7pPr>
            <a:lvl8pPr indent="-304800" lvl="7" marL="3657600" rtl="0">
              <a:spcBef>
                <a:spcPts val="1000"/>
              </a:spcBef>
              <a:spcAft>
                <a:spcPts val="0"/>
              </a:spcAft>
              <a:buClr>
                <a:srgbClr val="FFFFFF"/>
              </a:buClr>
              <a:buSzPts val="1200"/>
              <a:buChar char="○"/>
              <a:defRPr sz="1200">
                <a:solidFill>
                  <a:srgbClr val="FFFFFF"/>
                </a:solidFill>
              </a:defRPr>
            </a:lvl8pPr>
            <a:lvl9pPr indent="-304800" lvl="8" marL="4114800" rtl="0">
              <a:spcBef>
                <a:spcPts val="1000"/>
              </a:spcBef>
              <a:spcAft>
                <a:spcPts val="1000"/>
              </a:spcAft>
              <a:buClr>
                <a:srgbClr val="FFFFFF"/>
              </a:buClr>
              <a:buSzPts val="1200"/>
              <a:buChar char="■"/>
              <a:defRPr sz="1200">
                <a:solidFill>
                  <a:srgbClr val="FFFFFF"/>
                </a:solidFill>
              </a:defRPr>
            </a:lvl9pPr>
          </a:lstStyle>
          <a:p/>
        </p:txBody>
      </p:sp>
      <p:sp>
        <p:nvSpPr>
          <p:cNvPr id="47" name="Shape 47"/>
          <p:cNvSpPr txBox="1"/>
          <p:nvPr>
            <p:ph idx="3" type="subTitle"/>
          </p:nvPr>
        </p:nvSpPr>
        <p:spPr>
          <a:xfrm>
            <a:off x="718647" y="292250"/>
            <a:ext cx="5017500" cy="667500"/>
          </a:xfrm>
          <a:prstGeom prst="rect">
            <a:avLst/>
          </a:prstGeom>
        </p:spPr>
        <p:txBody>
          <a:bodyPr anchorCtr="0" anchor="ctr" bIns="91425" lIns="91425" spcFirstLastPara="1" rIns="91425" wrap="square" tIns="91425"/>
          <a:lstStyle>
            <a:lvl1pPr lvl="0" rtl="0">
              <a:spcBef>
                <a:spcPts val="0"/>
              </a:spcBef>
              <a:spcAft>
                <a:spcPts val="0"/>
              </a:spcAft>
              <a:buNone/>
              <a:defRPr b="1" sz="12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600"/>
              <a:buFont typeface="Helvetica Neue"/>
              <a:buNone/>
              <a:defRPr sz="2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SzPts val="1800"/>
              <a:buFont typeface="Helvetica Neue"/>
              <a:buChar char="●"/>
              <a:defRPr sz="1800">
                <a:latin typeface="Helvetica Neue"/>
                <a:ea typeface="Helvetica Neue"/>
                <a:cs typeface="Helvetica Neue"/>
                <a:sym typeface="Helvetica Neue"/>
              </a:defRPr>
            </a:lvl1pPr>
            <a:lvl2pPr indent="-317500" lvl="1" marL="9144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2pPr>
            <a:lvl3pPr indent="-317500" lvl="2" marL="1371600" rtl="0">
              <a:lnSpc>
                <a:spcPct val="115000"/>
              </a:lnSpc>
              <a:spcBef>
                <a:spcPts val="1600"/>
              </a:spcBef>
              <a:spcAft>
                <a:spcPts val="0"/>
              </a:spcAft>
              <a:buSzPts val="1400"/>
              <a:buFont typeface="Helvetica Neue"/>
              <a:buChar char="■"/>
              <a:defRPr>
                <a:latin typeface="Helvetica Neue"/>
                <a:ea typeface="Helvetica Neue"/>
                <a:cs typeface="Helvetica Neue"/>
                <a:sym typeface="Helvetica Neue"/>
              </a:defRPr>
            </a:lvl3pPr>
            <a:lvl4pPr indent="-304800" lvl="3" marL="1828800" rtl="0">
              <a:lnSpc>
                <a:spcPct val="115000"/>
              </a:lnSpc>
              <a:spcBef>
                <a:spcPts val="1600"/>
              </a:spcBef>
              <a:spcAft>
                <a:spcPts val="0"/>
              </a:spcAft>
              <a:buSzPts val="1200"/>
              <a:buFont typeface="Helvetica Neue"/>
              <a:buChar char="●"/>
              <a:defRPr sz="1200">
                <a:latin typeface="Helvetica Neue"/>
                <a:ea typeface="Helvetica Neue"/>
                <a:cs typeface="Helvetica Neue"/>
                <a:sym typeface="Helvetica Neue"/>
              </a:defRPr>
            </a:lvl4pPr>
            <a:lvl5pPr indent="-292100" lvl="4" marL="2286000" rtl="0">
              <a:lnSpc>
                <a:spcPct val="115000"/>
              </a:lnSpc>
              <a:spcBef>
                <a:spcPts val="1600"/>
              </a:spcBef>
              <a:spcAft>
                <a:spcPts val="0"/>
              </a:spcAft>
              <a:buSzPts val="1000"/>
              <a:buFont typeface="Helvetica Neue"/>
              <a:buChar char="○"/>
              <a:defRPr sz="1000">
                <a:latin typeface="Helvetica Neue"/>
                <a:ea typeface="Helvetica Neue"/>
                <a:cs typeface="Helvetica Neue"/>
                <a:sym typeface="Helvetica Neue"/>
              </a:defRPr>
            </a:lvl5pPr>
            <a:lvl6pPr indent="-279400" lvl="5" marL="27432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6pPr>
            <a:lvl7pPr indent="-279400" lvl="6" marL="32004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7pPr>
            <a:lvl8pPr indent="-279400" lvl="7" marL="3657600" rtl="0">
              <a:lnSpc>
                <a:spcPct val="115000"/>
              </a:lnSpc>
              <a:spcBef>
                <a:spcPts val="1600"/>
              </a:spcBef>
              <a:spcAft>
                <a:spcPts val="0"/>
              </a:spcAft>
              <a:buSzPts val="800"/>
              <a:buFont typeface="Helvetica Neue"/>
              <a:buChar char="○"/>
              <a:defRPr sz="800">
                <a:latin typeface="Helvetica Neue"/>
                <a:ea typeface="Helvetica Neue"/>
                <a:cs typeface="Helvetica Neue"/>
                <a:sym typeface="Helvetica Neue"/>
              </a:defRPr>
            </a:lvl8pPr>
            <a:lvl9pPr indent="-279400" lvl="8" marL="4114800" rtl="0">
              <a:lnSpc>
                <a:spcPct val="115000"/>
              </a:lnSpc>
              <a:spcBef>
                <a:spcPts val="1600"/>
              </a:spcBef>
              <a:spcAft>
                <a:spcPts val="1600"/>
              </a:spcAft>
              <a:buSzPts val="800"/>
              <a:buFont typeface="Helvetica Neue"/>
              <a:buChar char="■"/>
              <a:defRPr sz="800">
                <a:latin typeface="Helvetica Neue"/>
                <a:ea typeface="Helvetica Neue"/>
                <a:cs typeface="Helvetica Neue"/>
                <a:sym typeface="Helvetica Neue"/>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Helvetica Neue"/>
                <a:ea typeface="Helvetica Neue"/>
                <a:cs typeface="Helvetica Neue"/>
                <a:sym typeface="Helvetica Neue"/>
              </a:defRPr>
            </a:lvl1pPr>
            <a:lvl2pPr lvl="1" rtl="0" algn="r">
              <a:buNone/>
              <a:defRPr sz="1000">
                <a:solidFill>
                  <a:schemeClr val="dk2"/>
                </a:solidFill>
                <a:latin typeface="Helvetica Neue"/>
                <a:ea typeface="Helvetica Neue"/>
                <a:cs typeface="Helvetica Neue"/>
                <a:sym typeface="Helvetica Neue"/>
              </a:defRPr>
            </a:lvl2pPr>
            <a:lvl3pPr lvl="2" rtl="0" algn="r">
              <a:buNone/>
              <a:defRPr sz="1000">
                <a:solidFill>
                  <a:schemeClr val="dk2"/>
                </a:solidFill>
                <a:latin typeface="Helvetica Neue"/>
                <a:ea typeface="Helvetica Neue"/>
                <a:cs typeface="Helvetica Neue"/>
                <a:sym typeface="Helvetica Neue"/>
              </a:defRPr>
            </a:lvl3pPr>
            <a:lvl4pPr lvl="3" rtl="0" algn="r">
              <a:buNone/>
              <a:defRPr sz="1000">
                <a:solidFill>
                  <a:schemeClr val="dk2"/>
                </a:solidFill>
                <a:latin typeface="Helvetica Neue"/>
                <a:ea typeface="Helvetica Neue"/>
                <a:cs typeface="Helvetica Neue"/>
                <a:sym typeface="Helvetica Neue"/>
              </a:defRPr>
            </a:lvl4pPr>
            <a:lvl5pPr lvl="4" rtl="0" algn="r">
              <a:buNone/>
              <a:defRPr sz="1000">
                <a:solidFill>
                  <a:schemeClr val="dk2"/>
                </a:solidFill>
                <a:latin typeface="Helvetica Neue"/>
                <a:ea typeface="Helvetica Neue"/>
                <a:cs typeface="Helvetica Neue"/>
                <a:sym typeface="Helvetica Neue"/>
              </a:defRPr>
            </a:lvl5pPr>
            <a:lvl6pPr lvl="5" rtl="0" algn="r">
              <a:buNone/>
              <a:defRPr sz="1000">
                <a:solidFill>
                  <a:schemeClr val="dk2"/>
                </a:solidFill>
                <a:latin typeface="Helvetica Neue"/>
                <a:ea typeface="Helvetica Neue"/>
                <a:cs typeface="Helvetica Neue"/>
                <a:sym typeface="Helvetica Neue"/>
              </a:defRPr>
            </a:lvl6pPr>
            <a:lvl7pPr lvl="6" rtl="0" algn="r">
              <a:buNone/>
              <a:defRPr sz="1000">
                <a:solidFill>
                  <a:schemeClr val="dk2"/>
                </a:solidFill>
                <a:latin typeface="Helvetica Neue"/>
                <a:ea typeface="Helvetica Neue"/>
                <a:cs typeface="Helvetica Neue"/>
                <a:sym typeface="Helvetica Neue"/>
              </a:defRPr>
            </a:lvl7pPr>
            <a:lvl8pPr lvl="7" rtl="0" algn="r">
              <a:buNone/>
              <a:defRPr sz="1000">
                <a:solidFill>
                  <a:schemeClr val="dk2"/>
                </a:solidFill>
                <a:latin typeface="Helvetica Neue"/>
                <a:ea typeface="Helvetica Neue"/>
                <a:cs typeface="Helvetica Neue"/>
                <a:sym typeface="Helvetica Neue"/>
              </a:defRPr>
            </a:lvl8pPr>
            <a:lvl9pPr lvl="8" rtl="0" algn="r">
              <a:buNone/>
              <a:defRPr sz="1000">
                <a:solidFill>
                  <a:schemeClr val="dk2"/>
                </a:solidFill>
                <a:latin typeface="Helvetica Neue"/>
                <a:ea typeface="Helvetica Neue"/>
                <a:cs typeface="Helvetica Neue"/>
                <a:sym typeface="Helvetica Neue"/>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tmf@g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hyperlink" Target="https://slidebean.com/blog/startups/pitch-deck-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management.simplicable.com/management/new/22-types-of-project-ris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ctrTitle"/>
          </p:nvPr>
        </p:nvSpPr>
        <p:spPr>
          <a:xfrm>
            <a:off x="657350" y="473300"/>
            <a:ext cx="8030400" cy="1651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4700"/>
              <a:t>TMF Pitch Deck | </a:t>
            </a:r>
            <a:r>
              <a:rPr b="0" i="1" lang="en" sz="4700"/>
              <a:t>Template</a:t>
            </a:r>
            <a:endParaRPr b="0" i="1" sz="4700">
              <a:solidFill>
                <a:srgbClr val="FFFFFF"/>
              </a:solidFill>
            </a:endParaRPr>
          </a:p>
        </p:txBody>
      </p:sp>
      <p:sp>
        <p:nvSpPr>
          <p:cNvPr id="205" name="Shape 205"/>
          <p:cNvSpPr txBox="1"/>
          <p:nvPr>
            <p:ph idx="1" type="subTitle"/>
          </p:nvPr>
        </p:nvSpPr>
        <p:spPr>
          <a:xfrm>
            <a:off x="733550" y="1454950"/>
            <a:ext cx="7386600" cy="2636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300">
                <a:solidFill>
                  <a:schemeClr val="lt1"/>
                </a:solidFill>
              </a:rPr>
              <a:t>This template is for teams requesting funding from the Technology Modernization Fund. Each slide covers a topic you may wish to cover as part of your funding pitch. </a:t>
            </a:r>
            <a:r>
              <a:rPr b="1" lang="en" sz="1300">
                <a:solidFill>
                  <a:schemeClr val="lt1"/>
                </a:solidFill>
              </a:rPr>
              <a:t>This template contains suggestions for what you could include. What you cover, and in what order, is up to you.</a:t>
            </a:r>
            <a:r>
              <a:rPr lang="en" sz="1300">
                <a:solidFill>
                  <a:schemeClr val="lt1"/>
                </a:solidFill>
              </a:rPr>
              <a:t> </a:t>
            </a:r>
            <a:endParaRPr sz="1300">
              <a:solidFill>
                <a:schemeClr val="lt1"/>
              </a:solidFill>
            </a:endParaRPr>
          </a:p>
          <a:p>
            <a:pPr indent="0" lvl="0" marL="0" rtl="0">
              <a:spcBef>
                <a:spcPts val="0"/>
              </a:spcBef>
              <a:spcAft>
                <a:spcPts val="0"/>
              </a:spcAft>
              <a:buClr>
                <a:schemeClr val="dk1"/>
              </a:buClr>
              <a:buSzPts val="1100"/>
              <a:buFont typeface="Arial"/>
              <a:buNone/>
            </a:pPr>
            <a:r>
              <a:t/>
            </a:r>
            <a:endParaRPr sz="1300">
              <a:solidFill>
                <a:schemeClr val="lt1"/>
              </a:solidFill>
            </a:endParaRPr>
          </a:p>
          <a:p>
            <a:pPr indent="0" lvl="0" marL="0" rtl="0">
              <a:spcBef>
                <a:spcPts val="0"/>
              </a:spcBef>
              <a:spcAft>
                <a:spcPts val="0"/>
              </a:spcAft>
              <a:buClr>
                <a:schemeClr val="dk1"/>
              </a:buClr>
              <a:buSzPts val="1100"/>
              <a:buFont typeface="Arial"/>
              <a:buNone/>
            </a:pPr>
            <a:r>
              <a:rPr lang="en" sz="1300">
                <a:solidFill>
                  <a:schemeClr val="lt1"/>
                </a:solidFill>
              </a:rPr>
              <a:t>This is an opportunity to tell your story to the Board in as creative and compelling a format as possible. </a:t>
            </a:r>
            <a:r>
              <a:rPr b="1" lang="en" sz="1300">
                <a:solidFill>
                  <a:schemeClr val="lt1"/>
                </a:solidFill>
              </a:rPr>
              <a:t>It is not a requirement that you complete each slide. </a:t>
            </a:r>
            <a:r>
              <a:rPr lang="en" sz="1300">
                <a:solidFill>
                  <a:schemeClr val="lt1"/>
                </a:solidFill>
              </a:rPr>
              <a:t>Add slides, remove them, illustrate them, animate them, or use your own presentation deck if you wish. Please remember that the total time allotted for this presentation is ten minutes and structure your pitch to accommodate this timeframe.</a:t>
            </a:r>
            <a:endParaRPr sz="1300">
              <a:solidFill>
                <a:schemeClr val="lt1"/>
              </a:solidFill>
            </a:endParaRPr>
          </a:p>
          <a:p>
            <a:pPr indent="0" lvl="0" marL="0" rtl="0">
              <a:spcBef>
                <a:spcPts val="0"/>
              </a:spcBef>
              <a:spcAft>
                <a:spcPts val="0"/>
              </a:spcAft>
              <a:buClr>
                <a:schemeClr val="dk1"/>
              </a:buClr>
              <a:buSzPts val="1100"/>
              <a:buFont typeface="Arial"/>
              <a:buNone/>
            </a:pPr>
            <a:r>
              <a:t/>
            </a:r>
            <a:endParaRPr sz="1300">
              <a:solidFill>
                <a:schemeClr val="lt1"/>
              </a:solidFill>
            </a:endParaRPr>
          </a:p>
          <a:p>
            <a:pPr indent="0" lvl="0" marL="0" rtl="0">
              <a:spcBef>
                <a:spcPts val="0"/>
              </a:spcBef>
              <a:spcAft>
                <a:spcPts val="0"/>
              </a:spcAft>
              <a:buClr>
                <a:schemeClr val="dk1"/>
              </a:buClr>
              <a:buSzPts val="1100"/>
              <a:buFont typeface="Arial"/>
              <a:buNone/>
            </a:pPr>
            <a:r>
              <a:rPr lang="en" sz="1300">
                <a:solidFill>
                  <a:schemeClr val="lt1"/>
                </a:solidFill>
              </a:rPr>
              <a:t>The TMF team is here to support and advise you as you prepare your pitch. We’re not voting members of the Board, which means we can give you practical, impartial support. We </a:t>
            </a:r>
            <a:r>
              <a:rPr b="1" lang="en" sz="1300">
                <a:solidFill>
                  <a:schemeClr val="lt1"/>
                </a:solidFill>
              </a:rPr>
              <a:t>strongly encourage you</a:t>
            </a:r>
            <a:r>
              <a:rPr lang="en" sz="1300">
                <a:solidFill>
                  <a:schemeClr val="lt1"/>
                </a:solidFill>
              </a:rPr>
              <a:t> to reach out to us at </a:t>
            </a:r>
            <a:r>
              <a:rPr lang="en" sz="1300" u="sng">
                <a:solidFill>
                  <a:schemeClr val="hlink"/>
                </a:solidFill>
                <a:hlinkClick r:id="rId3"/>
              </a:rPr>
              <a:t>tmf@gsa.gov</a:t>
            </a:r>
            <a:r>
              <a:rPr lang="en" sz="1300">
                <a:solidFill>
                  <a:schemeClr val="lt1"/>
                </a:solidFill>
              </a:rPr>
              <a:t> for help, advice, and encouragement.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Policy hotspots</a:t>
            </a:r>
            <a:endParaRPr sz="5000">
              <a:solidFill>
                <a:srgbClr val="1C304A"/>
              </a:solidFill>
            </a:endParaRPr>
          </a:p>
        </p:txBody>
      </p:sp>
      <p:sp>
        <p:nvSpPr>
          <p:cNvPr id="267" name="Shape 267"/>
          <p:cNvSpPr txBox="1"/>
          <p:nvPr>
            <p:ph idx="1" type="subTitle"/>
          </p:nvPr>
        </p:nvSpPr>
        <p:spPr>
          <a:xfrm>
            <a:off x="729675" y="1562273"/>
            <a:ext cx="7281300" cy="2209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i="1" lang="en" sz="1800"/>
              <a:t>Outline the policy landscape for this project.</a:t>
            </a:r>
            <a:endParaRPr i="1" sz="1800"/>
          </a:p>
          <a:p>
            <a:pPr indent="0" lvl="0" marL="0" rtl="0">
              <a:lnSpc>
                <a:spcPct val="115000"/>
              </a:lnSpc>
              <a:spcBef>
                <a:spcPts val="0"/>
              </a:spcBef>
              <a:spcAft>
                <a:spcPts val="0"/>
              </a:spcAft>
              <a:buNone/>
            </a:pPr>
            <a:r>
              <a:t/>
            </a:r>
            <a:endParaRPr sz="1800"/>
          </a:p>
          <a:p>
            <a:pPr indent="-342900" lvl="0" marL="457200" rtl="0">
              <a:lnSpc>
                <a:spcPct val="115000"/>
              </a:lnSpc>
              <a:spcBef>
                <a:spcPts val="0"/>
              </a:spcBef>
              <a:spcAft>
                <a:spcPts val="0"/>
              </a:spcAft>
              <a:buSzPts val="1800"/>
              <a:buChar char="●"/>
            </a:pPr>
            <a:r>
              <a:rPr lang="en" sz="1800"/>
              <a:t>Are there any policy barriers or </a:t>
            </a:r>
            <a:r>
              <a:rPr lang="en" sz="1800"/>
              <a:t>statutory</a:t>
            </a:r>
            <a:r>
              <a:rPr lang="en" sz="1800"/>
              <a:t> limitations that will need to be overcome in order to successfully execute this project?</a:t>
            </a:r>
            <a:endParaRPr sz="1800"/>
          </a:p>
          <a:p>
            <a:pPr indent="-342900" lvl="0" marL="457200" rtl="0">
              <a:lnSpc>
                <a:spcPct val="115000"/>
              </a:lnSpc>
              <a:spcBef>
                <a:spcPts val="0"/>
              </a:spcBef>
              <a:spcAft>
                <a:spcPts val="0"/>
              </a:spcAft>
              <a:buSzPts val="1800"/>
              <a:buChar char="●"/>
            </a:pPr>
            <a:r>
              <a:rPr lang="en" sz="1800"/>
              <a:t>What policy changes, if any, will have to be made in order to ensure successful delivery of this project?</a:t>
            </a:r>
            <a:endParaRPr sz="1800"/>
          </a:p>
        </p:txBody>
      </p:sp>
      <p:sp>
        <p:nvSpPr>
          <p:cNvPr id="268" name="Shape 2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“Special sauce”</a:t>
            </a:r>
            <a:endParaRPr sz="5000">
              <a:solidFill>
                <a:srgbClr val="1C304A"/>
              </a:solidFill>
            </a:endParaRPr>
          </a:p>
        </p:txBody>
      </p:sp>
      <p:sp>
        <p:nvSpPr>
          <p:cNvPr id="274" name="Shape 274"/>
          <p:cNvSpPr txBox="1"/>
          <p:nvPr>
            <p:ph idx="1" type="subTitle"/>
          </p:nvPr>
        </p:nvSpPr>
        <p:spPr>
          <a:xfrm>
            <a:off x="729675" y="1562273"/>
            <a:ext cx="7281300" cy="2209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i="1" lang="en" sz="1800"/>
              <a:t>What’s unique about this project that makes it an especially appealing option for the government to pursue?</a:t>
            </a:r>
            <a:endParaRPr i="1" sz="1800"/>
          </a:p>
          <a:p>
            <a:pPr indent="0" lvl="0" marL="0" rtl="0">
              <a:lnSpc>
                <a:spcPct val="115000"/>
              </a:lnSpc>
              <a:spcBef>
                <a:spcPts val="0"/>
              </a:spcBef>
              <a:spcAft>
                <a:spcPts val="0"/>
              </a:spcAft>
              <a:buNone/>
            </a:pPr>
            <a:r>
              <a:t/>
            </a:r>
            <a:endParaRPr i="1" sz="1800"/>
          </a:p>
          <a:p>
            <a:pPr indent="-342900" lvl="0" marL="457200" rtl="0">
              <a:lnSpc>
                <a:spcPct val="115000"/>
              </a:lnSpc>
              <a:spcBef>
                <a:spcPts val="0"/>
              </a:spcBef>
              <a:spcAft>
                <a:spcPts val="0"/>
              </a:spcAft>
              <a:buSzPts val="1800"/>
              <a:buChar char="●"/>
            </a:pPr>
            <a:r>
              <a:rPr lang="en" sz="1800"/>
              <a:t>If your project has elements that are interesting or unusual that make this project particularly notable, share them here.</a:t>
            </a:r>
            <a:endParaRPr sz="1800"/>
          </a:p>
          <a:p>
            <a:pPr indent="-342900" lvl="0" marL="457200" rtl="0">
              <a:lnSpc>
                <a:spcPct val="115000"/>
              </a:lnSpc>
              <a:spcBef>
                <a:spcPts val="0"/>
              </a:spcBef>
              <a:spcAft>
                <a:spcPts val="0"/>
              </a:spcAft>
              <a:buSzPts val="1800"/>
              <a:buChar char="●"/>
            </a:pPr>
            <a:r>
              <a:rPr lang="en" sz="1800"/>
              <a:t>Examples include </a:t>
            </a:r>
            <a:r>
              <a:rPr lang="en" sz="1800"/>
              <a:t>but are not limited to: </a:t>
            </a:r>
            <a:r>
              <a:rPr lang="en" sz="1800"/>
              <a:t>aspects of your business model, repayment model, implementation approach, procurement approach, opportunity for agency reuse, or opportunity for the vendor community. </a:t>
            </a:r>
            <a:endParaRPr sz="1800"/>
          </a:p>
        </p:txBody>
      </p:sp>
      <p:sp>
        <p:nvSpPr>
          <p:cNvPr id="275" name="Shape 2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Milestones</a:t>
            </a:r>
            <a:endParaRPr sz="5000">
              <a:solidFill>
                <a:srgbClr val="1C304A"/>
              </a:solidFill>
            </a:endParaRPr>
          </a:p>
        </p:txBody>
      </p:sp>
      <p:sp>
        <p:nvSpPr>
          <p:cNvPr id="281" name="Shape 281"/>
          <p:cNvSpPr txBox="1"/>
          <p:nvPr>
            <p:ph idx="1" type="subTitle"/>
          </p:nvPr>
        </p:nvSpPr>
        <p:spPr>
          <a:xfrm>
            <a:off x="729675" y="1790873"/>
            <a:ext cx="7281300" cy="2209200"/>
          </a:xfrm>
          <a:prstGeom prst="rect">
            <a:avLst/>
          </a:prstGeom>
        </p:spPr>
        <p:txBody>
          <a:bodyPr anchorCtr="0" anchor="t" bIns="91425" lIns="91425" spcFirstLastPara="1" rIns="91425" wrap="square" tIns="91425">
            <a:noAutofit/>
          </a:bodyPr>
          <a:lstStyle/>
          <a:p>
            <a:pPr indent="-342900" lvl="0" marL="457200" rtl="0">
              <a:lnSpc>
                <a:spcPct val="115000"/>
              </a:lnSpc>
              <a:spcBef>
                <a:spcPts val="0"/>
              </a:spcBef>
              <a:spcAft>
                <a:spcPts val="0"/>
              </a:spcAft>
              <a:buSzPts val="1800"/>
              <a:buChar char="●"/>
            </a:pPr>
            <a:r>
              <a:rPr lang="en" sz="1800"/>
              <a:t>What major milestones will this project include?</a:t>
            </a:r>
            <a:endParaRPr sz="1800"/>
          </a:p>
          <a:p>
            <a:pPr indent="-342900" lvl="0" marL="457200" rtl="0">
              <a:lnSpc>
                <a:spcPct val="115000"/>
              </a:lnSpc>
              <a:spcBef>
                <a:spcPts val="0"/>
              </a:spcBef>
              <a:spcAft>
                <a:spcPts val="0"/>
              </a:spcAft>
              <a:buSzPts val="1800"/>
              <a:buChar char="●"/>
            </a:pPr>
            <a:r>
              <a:rPr lang="en" sz="1800"/>
              <a:t>What are the metrics that you will associate with these milestones to determine whether or not they’ve been met?</a:t>
            </a:r>
            <a:endParaRPr sz="1800"/>
          </a:p>
        </p:txBody>
      </p:sp>
      <p:sp>
        <p:nvSpPr>
          <p:cNvPr id="282" name="Shape 2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ctrTitle"/>
          </p:nvPr>
        </p:nvSpPr>
        <p:spPr>
          <a:xfrm>
            <a:off x="718450" y="525013"/>
            <a:ext cx="7386600" cy="1651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Thanks!</a:t>
            </a:r>
            <a:endParaRPr/>
          </a:p>
        </p:txBody>
      </p:sp>
      <p:sp>
        <p:nvSpPr>
          <p:cNvPr id="288" name="Shape 288"/>
          <p:cNvSpPr txBox="1"/>
          <p:nvPr>
            <p:ph idx="1" type="subTitle"/>
          </p:nvPr>
        </p:nvSpPr>
        <p:spPr>
          <a:xfrm>
            <a:off x="735281" y="2270704"/>
            <a:ext cx="43893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[Name] [Agency] [Email]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973493" y="245276"/>
            <a:ext cx="7197008" cy="4500550"/>
          </a:xfrm>
          <a:prstGeom prst="rect">
            <a:avLst/>
          </a:prstGeom>
          <a:noFill/>
          <a:ln>
            <a:noFill/>
          </a:ln>
        </p:spPr>
      </p:pic>
      <p:sp>
        <p:nvSpPr>
          <p:cNvPr id="211" name="Shape 211"/>
          <p:cNvSpPr txBox="1"/>
          <p:nvPr/>
        </p:nvSpPr>
        <p:spPr>
          <a:xfrm>
            <a:off x="4423900" y="4745825"/>
            <a:ext cx="3847500" cy="310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i="1" lang="en" sz="1000">
                <a:solidFill>
                  <a:srgbClr val="FFFFFF"/>
                </a:solidFill>
              </a:rPr>
              <a:t>Source: </a:t>
            </a:r>
            <a:r>
              <a:rPr i="1" lang="en" sz="1000" u="sng">
                <a:solidFill>
                  <a:srgbClr val="FFFFFF"/>
                </a:solidFill>
                <a:hlinkClick r:id="rId4"/>
              </a:rPr>
              <a:t>https://slidebean.com/blog/startups/pitch-deck-template/</a:t>
            </a:r>
            <a:endParaRPr i="1" sz="1000" u="sng">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[Project Name]</a:t>
            </a:r>
            <a:endParaRPr sz="5000">
              <a:solidFill>
                <a:srgbClr val="00CFFF"/>
              </a:solidFill>
            </a:endParaRPr>
          </a:p>
          <a:p>
            <a:pPr indent="0" lvl="0" marL="0">
              <a:spcBef>
                <a:spcPts val="0"/>
              </a:spcBef>
              <a:spcAft>
                <a:spcPts val="0"/>
              </a:spcAft>
              <a:buNone/>
            </a:pPr>
            <a:r>
              <a:rPr lang="en">
                <a:solidFill>
                  <a:srgbClr val="FFFFFF"/>
                </a:solidFill>
              </a:rPr>
              <a:t>Name of Project</a:t>
            </a:r>
            <a:endParaRPr sz="5000">
              <a:solidFill>
                <a:srgbClr val="FFFFFF"/>
              </a:solidFill>
            </a:endParaRPr>
          </a:p>
        </p:txBody>
      </p:sp>
      <p:sp>
        <p:nvSpPr>
          <p:cNvPr id="217" name="Shape 217"/>
          <p:cNvSpPr txBox="1"/>
          <p:nvPr>
            <p:ph idx="4294967295" type="subTitle"/>
          </p:nvPr>
        </p:nvSpPr>
        <p:spPr>
          <a:xfrm>
            <a:off x="712850" y="1580088"/>
            <a:ext cx="7386600" cy="792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[One-sentence elevator pitch description of your project]</a:t>
            </a:r>
            <a:endParaRPr/>
          </a:p>
        </p:txBody>
      </p:sp>
      <p:sp>
        <p:nvSpPr>
          <p:cNvPr id="218" name="Shape 218"/>
          <p:cNvSpPr txBox="1"/>
          <p:nvPr>
            <p:ph idx="1" type="subTitle"/>
          </p:nvPr>
        </p:nvSpPr>
        <p:spPr>
          <a:xfrm>
            <a:off x="712850" y="3377600"/>
            <a:ext cx="64320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Technology Modernization Fund Full Project Proposal</a:t>
            </a:r>
            <a:endParaRPr b="1"/>
          </a:p>
          <a:p>
            <a:pPr indent="0" lvl="0" marL="0">
              <a:spcBef>
                <a:spcPts val="0"/>
              </a:spcBef>
              <a:spcAft>
                <a:spcPts val="0"/>
              </a:spcAft>
              <a:buNone/>
            </a:pPr>
            <a:r>
              <a:t/>
            </a:r>
            <a:endParaRPr b="1"/>
          </a:p>
          <a:p>
            <a:pPr indent="0" lvl="0" marL="0">
              <a:spcBef>
                <a:spcPts val="0"/>
              </a:spcBef>
              <a:spcAft>
                <a:spcPts val="0"/>
              </a:spcAft>
              <a:buNone/>
            </a:pPr>
            <a:r>
              <a:rPr b="1" lang="en"/>
              <a:t>[Name(s) and organization(s) of participants, date of presentation]</a:t>
            </a:r>
            <a:endParaRPr b="1"/>
          </a:p>
        </p:txBody>
      </p:sp>
      <p:sp>
        <p:nvSpPr>
          <p:cNvPr id="219" name="Shape 2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problem</a:t>
            </a:r>
            <a:endParaRPr sz="5000">
              <a:solidFill>
                <a:srgbClr val="1C304A"/>
              </a:solidFill>
            </a:endParaRPr>
          </a:p>
        </p:txBody>
      </p:sp>
      <p:sp>
        <p:nvSpPr>
          <p:cNvPr id="225" name="Shape 225"/>
          <p:cNvSpPr txBox="1"/>
          <p:nvPr>
            <p:ph idx="1" type="subTitle"/>
          </p:nvPr>
        </p:nvSpPr>
        <p:spPr>
          <a:xfrm>
            <a:off x="729675" y="1562273"/>
            <a:ext cx="7281300" cy="2209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i="1" lang="en" sz="1800"/>
              <a:t>Tell (and show) your story. Be as narrative as possible.</a:t>
            </a:r>
            <a:endParaRPr i="1" sz="1800"/>
          </a:p>
          <a:p>
            <a:pPr indent="0" lvl="0" marL="0" rtl="0">
              <a:lnSpc>
                <a:spcPct val="115000"/>
              </a:lnSpc>
              <a:spcBef>
                <a:spcPts val="0"/>
              </a:spcBef>
              <a:spcAft>
                <a:spcPts val="0"/>
              </a:spcAft>
              <a:buNone/>
            </a:pPr>
            <a:r>
              <a:t/>
            </a:r>
            <a:endParaRPr i="1" sz="1800"/>
          </a:p>
          <a:p>
            <a:pPr indent="-342900" lvl="0" marL="457200" rtl="0">
              <a:lnSpc>
                <a:spcPct val="115000"/>
              </a:lnSpc>
              <a:spcBef>
                <a:spcPts val="0"/>
              </a:spcBef>
              <a:spcAft>
                <a:spcPts val="0"/>
              </a:spcAft>
              <a:buSzPts val="1800"/>
              <a:buChar char="●"/>
            </a:pPr>
            <a:r>
              <a:rPr lang="en" sz="1800"/>
              <a:t>What problem are you trying to solve?</a:t>
            </a:r>
            <a:endParaRPr sz="1800"/>
          </a:p>
          <a:p>
            <a:pPr indent="-342900" lvl="0" marL="457200" rtl="0">
              <a:lnSpc>
                <a:spcPct val="115000"/>
              </a:lnSpc>
              <a:spcBef>
                <a:spcPts val="0"/>
              </a:spcBef>
              <a:spcAft>
                <a:spcPts val="0"/>
              </a:spcAft>
              <a:buSzPts val="1800"/>
              <a:buChar char="●"/>
            </a:pPr>
            <a:r>
              <a:rPr lang="en" sz="1800"/>
              <a:t>How is this problem related to the mission of your agency?</a:t>
            </a:r>
            <a:endParaRPr sz="1800"/>
          </a:p>
          <a:p>
            <a:pPr indent="-342900" lvl="0" marL="457200" rtl="0">
              <a:lnSpc>
                <a:spcPct val="115000"/>
              </a:lnSpc>
              <a:spcBef>
                <a:spcPts val="0"/>
              </a:spcBef>
              <a:spcAft>
                <a:spcPts val="0"/>
              </a:spcAft>
              <a:buSzPts val="1800"/>
              <a:buChar char="●"/>
            </a:pPr>
            <a:r>
              <a:rPr lang="en" sz="1800"/>
              <a:t>Include project or product history that is relevant, data that demonstrates the scope of the problem, and/or images, including legacy product images, that help explain the problem.</a:t>
            </a:r>
            <a:endParaRPr i="1" sz="1800"/>
          </a:p>
          <a:p>
            <a:pPr indent="0" lvl="0" marL="0" rtl="0">
              <a:lnSpc>
                <a:spcPct val="115000"/>
              </a:lnSpc>
              <a:spcBef>
                <a:spcPts val="0"/>
              </a:spcBef>
              <a:spcAft>
                <a:spcPts val="0"/>
              </a:spcAft>
              <a:buNone/>
            </a:pPr>
            <a:r>
              <a:t/>
            </a:r>
            <a:endParaRPr sz="1800"/>
          </a:p>
          <a:p>
            <a:pPr indent="0" lvl="0" marL="0" rtl="0">
              <a:lnSpc>
                <a:spcPct val="115000"/>
              </a:lnSpc>
              <a:spcBef>
                <a:spcPts val="0"/>
              </a:spcBef>
              <a:spcAft>
                <a:spcPts val="0"/>
              </a:spcAft>
              <a:buNone/>
            </a:pPr>
            <a:r>
              <a:t/>
            </a:r>
            <a:endParaRPr sz="1800"/>
          </a:p>
          <a:p>
            <a:pPr indent="0" lvl="0" marL="0" rtl="0">
              <a:spcBef>
                <a:spcPts val="0"/>
              </a:spcBef>
              <a:spcAft>
                <a:spcPts val="0"/>
              </a:spcAft>
              <a:buNone/>
            </a:pPr>
            <a:r>
              <a:t/>
            </a:r>
            <a:endParaRPr sz="1800"/>
          </a:p>
        </p:txBody>
      </p:sp>
      <p:sp>
        <p:nvSpPr>
          <p:cNvPr id="226" name="Shape 2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solution</a:t>
            </a:r>
            <a:endParaRPr sz="5000">
              <a:solidFill>
                <a:srgbClr val="1C304A"/>
              </a:solidFill>
            </a:endParaRPr>
          </a:p>
        </p:txBody>
      </p:sp>
      <p:sp>
        <p:nvSpPr>
          <p:cNvPr id="232" name="Shape 232"/>
          <p:cNvSpPr txBox="1"/>
          <p:nvPr>
            <p:ph idx="1" type="subTitle"/>
          </p:nvPr>
        </p:nvSpPr>
        <p:spPr>
          <a:xfrm>
            <a:off x="729675" y="1562273"/>
            <a:ext cx="7281300" cy="2209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i="1" lang="en" sz="1800"/>
              <a:t>Focus on outcomes. If this project is successful, what will change?</a:t>
            </a:r>
            <a:endParaRPr i="1" sz="1800"/>
          </a:p>
          <a:p>
            <a:pPr indent="0" lvl="0" marL="0" rtl="0">
              <a:lnSpc>
                <a:spcPct val="115000"/>
              </a:lnSpc>
              <a:spcBef>
                <a:spcPts val="0"/>
              </a:spcBef>
              <a:spcAft>
                <a:spcPts val="0"/>
              </a:spcAft>
              <a:buNone/>
            </a:pPr>
            <a:r>
              <a:t/>
            </a:r>
            <a:endParaRPr sz="1800"/>
          </a:p>
          <a:p>
            <a:pPr indent="-342900" lvl="0" marL="457200" rtl="0">
              <a:lnSpc>
                <a:spcPct val="115000"/>
              </a:lnSpc>
              <a:spcBef>
                <a:spcPts val="0"/>
              </a:spcBef>
              <a:spcAft>
                <a:spcPts val="0"/>
              </a:spcAft>
              <a:buSzPts val="1800"/>
              <a:buChar char="●"/>
            </a:pPr>
            <a:r>
              <a:rPr lang="en" sz="1800"/>
              <a:t>How do you plan to address the problem?</a:t>
            </a:r>
            <a:endParaRPr sz="1800"/>
          </a:p>
          <a:p>
            <a:pPr indent="-342900" lvl="0" marL="457200" rtl="0">
              <a:lnSpc>
                <a:spcPct val="115000"/>
              </a:lnSpc>
              <a:spcBef>
                <a:spcPts val="0"/>
              </a:spcBef>
              <a:spcAft>
                <a:spcPts val="0"/>
              </a:spcAft>
              <a:buSzPts val="1800"/>
              <a:buChar char="●"/>
            </a:pPr>
            <a:r>
              <a:rPr lang="en" sz="1800"/>
              <a:t>Why did you choose this solution?</a:t>
            </a:r>
            <a:endParaRPr sz="1800"/>
          </a:p>
          <a:p>
            <a:pPr indent="-342900" lvl="0" marL="457200" rtl="0">
              <a:lnSpc>
                <a:spcPct val="115000"/>
              </a:lnSpc>
              <a:spcBef>
                <a:spcPts val="0"/>
              </a:spcBef>
              <a:spcAft>
                <a:spcPts val="0"/>
              </a:spcAft>
              <a:buSzPts val="1800"/>
              <a:buChar char="●"/>
            </a:pPr>
            <a:r>
              <a:rPr lang="en" sz="1800"/>
              <a:t>Why is this a good idea?</a:t>
            </a:r>
            <a:endParaRPr sz="1800"/>
          </a:p>
          <a:p>
            <a:pPr indent="-342900" lvl="0" marL="457200" rtl="0">
              <a:lnSpc>
                <a:spcPct val="115000"/>
              </a:lnSpc>
              <a:spcBef>
                <a:spcPts val="0"/>
              </a:spcBef>
              <a:spcAft>
                <a:spcPts val="0"/>
              </a:spcAft>
              <a:buSzPts val="1800"/>
              <a:buChar char="●"/>
            </a:pPr>
            <a:r>
              <a:rPr lang="en" sz="1800"/>
              <a:t>Why is now the right time for it?</a:t>
            </a:r>
            <a:endParaRPr sz="1800"/>
          </a:p>
          <a:p>
            <a:pPr indent="0" lvl="0" marL="0" rtl="0">
              <a:lnSpc>
                <a:spcPct val="115000"/>
              </a:lnSpc>
              <a:spcBef>
                <a:spcPts val="0"/>
              </a:spcBef>
              <a:spcAft>
                <a:spcPts val="0"/>
              </a:spcAft>
              <a:buNone/>
            </a:pPr>
            <a:r>
              <a:t/>
            </a:r>
            <a:endParaRPr sz="1800"/>
          </a:p>
          <a:p>
            <a:pPr indent="0" lvl="0" marL="0" rtl="0">
              <a:spcBef>
                <a:spcPts val="0"/>
              </a:spcBef>
              <a:spcAft>
                <a:spcPts val="0"/>
              </a:spcAft>
              <a:buNone/>
            </a:pPr>
            <a:r>
              <a:t/>
            </a:r>
            <a:endParaRPr sz="1800"/>
          </a:p>
        </p:txBody>
      </p:sp>
      <p:sp>
        <p:nvSpPr>
          <p:cNvPr id="233" name="Shape 2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Demo or prototype</a:t>
            </a:r>
            <a:endParaRPr sz="5000">
              <a:solidFill>
                <a:srgbClr val="1C304A"/>
              </a:solidFill>
            </a:endParaRPr>
          </a:p>
        </p:txBody>
      </p:sp>
      <p:sp>
        <p:nvSpPr>
          <p:cNvPr id="239" name="Shape 239"/>
          <p:cNvSpPr txBox="1"/>
          <p:nvPr>
            <p:ph idx="1" type="subTitle"/>
          </p:nvPr>
        </p:nvSpPr>
        <p:spPr>
          <a:xfrm>
            <a:off x="729675" y="1562273"/>
            <a:ext cx="7281300" cy="2209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i="1" lang="en" sz="1800"/>
              <a:t>If you’ve got something to show, show it here.</a:t>
            </a:r>
            <a:endParaRPr i="1" sz="1800"/>
          </a:p>
          <a:p>
            <a:pPr indent="0" lvl="0" marL="0" rtl="0">
              <a:lnSpc>
                <a:spcPct val="115000"/>
              </a:lnSpc>
              <a:spcBef>
                <a:spcPts val="0"/>
              </a:spcBef>
              <a:spcAft>
                <a:spcPts val="0"/>
              </a:spcAft>
              <a:buNone/>
            </a:pPr>
            <a:r>
              <a:t/>
            </a:r>
            <a:endParaRPr sz="1800"/>
          </a:p>
          <a:p>
            <a:pPr indent="-342900" lvl="0" marL="457200" rtl="0">
              <a:lnSpc>
                <a:spcPct val="115000"/>
              </a:lnSpc>
              <a:spcBef>
                <a:spcPts val="0"/>
              </a:spcBef>
              <a:spcAft>
                <a:spcPts val="0"/>
              </a:spcAft>
              <a:buSzPts val="1800"/>
              <a:buChar char="●"/>
            </a:pPr>
            <a:r>
              <a:rPr lang="en" sz="1800"/>
              <a:t>Options include a product demo, a prototype, design wireframes, visual comps, etc.</a:t>
            </a:r>
            <a:endParaRPr sz="1800"/>
          </a:p>
          <a:p>
            <a:pPr indent="-342900" lvl="0" marL="457200" rtl="0">
              <a:lnSpc>
                <a:spcPct val="115000"/>
              </a:lnSpc>
              <a:spcBef>
                <a:spcPts val="0"/>
              </a:spcBef>
              <a:spcAft>
                <a:spcPts val="0"/>
              </a:spcAft>
              <a:buSzPts val="1800"/>
              <a:buChar char="●"/>
            </a:pPr>
            <a:r>
              <a:rPr lang="en" sz="1800"/>
              <a:t>Keep it short—just enough to show core functionality.</a:t>
            </a:r>
            <a:endParaRPr sz="1800"/>
          </a:p>
          <a:p>
            <a:pPr indent="-342900" lvl="0" marL="457200" rtl="0">
              <a:lnSpc>
                <a:spcPct val="115000"/>
              </a:lnSpc>
              <a:spcBef>
                <a:spcPts val="0"/>
              </a:spcBef>
              <a:spcAft>
                <a:spcPts val="0"/>
              </a:spcAft>
              <a:buSzPts val="1800"/>
              <a:buChar char="●"/>
            </a:pPr>
            <a:r>
              <a:rPr lang="en" sz="1800"/>
              <a:t>Live demos are never a good idea. Drawings, screenshots, or pre-recorded demos are preferable.</a:t>
            </a:r>
            <a:endParaRPr sz="1800"/>
          </a:p>
          <a:p>
            <a:pPr indent="0" lvl="0" marL="0" rtl="0">
              <a:lnSpc>
                <a:spcPct val="115000"/>
              </a:lnSpc>
              <a:spcBef>
                <a:spcPts val="0"/>
              </a:spcBef>
              <a:spcAft>
                <a:spcPts val="0"/>
              </a:spcAft>
              <a:buNone/>
            </a:pPr>
            <a:r>
              <a:t/>
            </a:r>
            <a:endParaRPr sz="1800"/>
          </a:p>
          <a:p>
            <a:pPr indent="0" lvl="0" marL="0" rtl="0">
              <a:spcBef>
                <a:spcPts val="0"/>
              </a:spcBef>
              <a:spcAft>
                <a:spcPts val="0"/>
              </a:spcAft>
              <a:buNone/>
            </a:pPr>
            <a:r>
              <a:t/>
            </a:r>
            <a:endParaRPr sz="1800"/>
          </a:p>
        </p:txBody>
      </p:sp>
      <p:sp>
        <p:nvSpPr>
          <p:cNvPr id="240" name="Shape 2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team</a:t>
            </a:r>
            <a:endParaRPr sz="5000">
              <a:solidFill>
                <a:srgbClr val="1C304A"/>
              </a:solidFill>
            </a:endParaRPr>
          </a:p>
        </p:txBody>
      </p:sp>
      <p:sp>
        <p:nvSpPr>
          <p:cNvPr id="246" name="Shape 246"/>
          <p:cNvSpPr txBox="1"/>
          <p:nvPr>
            <p:ph idx="1" type="subTitle"/>
          </p:nvPr>
        </p:nvSpPr>
        <p:spPr>
          <a:xfrm>
            <a:off x="729675" y="1562275"/>
            <a:ext cx="7386600" cy="2209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i="1" lang="en" sz="1800"/>
              <a:t>Cross-functional teams representing talent from across your agency have a higher likelihood of success.</a:t>
            </a:r>
            <a:endParaRPr i="1" sz="1800"/>
          </a:p>
          <a:p>
            <a:pPr indent="0" lvl="0" marL="0" rtl="0">
              <a:lnSpc>
                <a:spcPct val="115000"/>
              </a:lnSpc>
              <a:spcBef>
                <a:spcPts val="0"/>
              </a:spcBef>
              <a:spcAft>
                <a:spcPts val="0"/>
              </a:spcAft>
              <a:buNone/>
            </a:pPr>
            <a:r>
              <a:t/>
            </a:r>
            <a:endParaRPr i="1" sz="1800"/>
          </a:p>
          <a:p>
            <a:pPr indent="-342900" lvl="0" marL="457200" rtl="0">
              <a:lnSpc>
                <a:spcPct val="115000"/>
              </a:lnSpc>
              <a:spcBef>
                <a:spcPts val="0"/>
              </a:spcBef>
              <a:spcAft>
                <a:spcPts val="0"/>
              </a:spcAft>
              <a:buSzPts val="1800"/>
              <a:buChar char="●"/>
            </a:pPr>
            <a:r>
              <a:rPr lang="en" sz="1800"/>
              <a:t>Who are the core team members for this project?</a:t>
            </a:r>
            <a:endParaRPr sz="1800"/>
          </a:p>
          <a:p>
            <a:pPr indent="-342900" lvl="0" marL="457200" rtl="0">
              <a:lnSpc>
                <a:spcPct val="115000"/>
              </a:lnSpc>
              <a:spcBef>
                <a:spcPts val="0"/>
              </a:spcBef>
              <a:spcAft>
                <a:spcPts val="0"/>
              </a:spcAft>
              <a:buSzPts val="1800"/>
              <a:buChar char="●"/>
            </a:pPr>
            <a:r>
              <a:rPr lang="en" sz="1800"/>
              <a:t>What are the roles of these team members on the project? What expertise to do they bring to the team?</a:t>
            </a:r>
            <a:endParaRPr sz="1800"/>
          </a:p>
          <a:p>
            <a:pPr indent="-342900" lvl="0" marL="457200" rtl="0">
              <a:lnSpc>
                <a:spcPct val="115000"/>
              </a:lnSpc>
              <a:spcBef>
                <a:spcPts val="0"/>
              </a:spcBef>
              <a:spcAft>
                <a:spcPts val="0"/>
              </a:spcAft>
              <a:buSzPts val="1800"/>
              <a:buChar char="●"/>
            </a:pPr>
            <a:r>
              <a:rPr lang="en" sz="1800"/>
              <a:t>What roles or skills will you need to recruit to the team, if any, and how do you intend to locate them?</a:t>
            </a:r>
            <a:endParaRPr sz="1800"/>
          </a:p>
        </p:txBody>
      </p:sp>
      <p:sp>
        <p:nvSpPr>
          <p:cNvPr id="247" name="Shape 2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Public-facing impact</a:t>
            </a:r>
            <a:endParaRPr sz="5000">
              <a:solidFill>
                <a:srgbClr val="1C304A"/>
              </a:solidFill>
            </a:endParaRPr>
          </a:p>
        </p:txBody>
      </p:sp>
      <p:sp>
        <p:nvSpPr>
          <p:cNvPr id="253" name="Shape 253"/>
          <p:cNvSpPr txBox="1"/>
          <p:nvPr>
            <p:ph idx="1" type="subTitle"/>
          </p:nvPr>
        </p:nvSpPr>
        <p:spPr>
          <a:xfrm>
            <a:off x="729675" y="1562275"/>
            <a:ext cx="7461900" cy="2209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i="1" lang="en" sz="1800"/>
              <a:t>Beyond the value to your agency, help us understand how the impact of this project will be seen and felt by the American public.</a:t>
            </a:r>
            <a:endParaRPr i="1" sz="1800"/>
          </a:p>
          <a:p>
            <a:pPr indent="0" lvl="0" marL="0" rtl="0">
              <a:lnSpc>
                <a:spcPct val="115000"/>
              </a:lnSpc>
              <a:spcBef>
                <a:spcPts val="0"/>
              </a:spcBef>
              <a:spcAft>
                <a:spcPts val="0"/>
              </a:spcAft>
              <a:buNone/>
            </a:pPr>
            <a:r>
              <a:t/>
            </a:r>
            <a:endParaRPr sz="1800"/>
          </a:p>
          <a:p>
            <a:pPr indent="-342900" lvl="0" marL="457200" rtl="0">
              <a:lnSpc>
                <a:spcPct val="115000"/>
              </a:lnSpc>
              <a:spcBef>
                <a:spcPts val="0"/>
              </a:spcBef>
              <a:spcAft>
                <a:spcPts val="0"/>
              </a:spcAft>
              <a:buSzPts val="1800"/>
              <a:buChar char="●"/>
            </a:pPr>
            <a:r>
              <a:rPr lang="en" sz="1800"/>
              <a:t>How will the public benefit </a:t>
            </a:r>
            <a:r>
              <a:rPr lang="en" sz="1800"/>
              <a:t>from the approach you are proposing</a:t>
            </a:r>
            <a:r>
              <a:rPr lang="en" sz="1800"/>
              <a:t> to solve this problem?</a:t>
            </a:r>
            <a:endParaRPr sz="1800"/>
          </a:p>
          <a:p>
            <a:pPr indent="-342900" lvl="0" marL="457200" rtl="0">
              <a:lnSpc>
                <a:spcPct val="115000"/>
              </a:lnSpc>
              <a:spcBef>
                <a:spcPts val="0"/>
              </a:spcBef>
              <a:spcAft>
                <a:spcPts val="0"/>
              </a:spcAft>
              <a:buSzPts val="1800"/>
              <a:buChar char="●"/>
            </a:pPr>
            <a:r>
              <a:rPr lang="en" sz="1800"/>
              <a:t>Include user stories, relevant research, customer citations, and any market indicators that show your project will be effective and well-received.</a:t>
            </a:r>
            <a:endParaRPr sz="1800"/>
          </a:p>
          <a:p>
            <a:pPr indent="0" lvl="0" marL="0" rtl="0">
              <a:spcBef>
                <a:spcPts val="0"/>
              </a:spcBef>
              <a:spcAft>
                <a:spcPts val="0"/>
              </a:spcAft>
              <a:buNone/>
            </a:pPr>
            <a:r>
              <a:t/>
            </a:r>
            <a:endParaRPr sz="1800"/>
          </a:p>
        </p:txBody>
      </p:sp>
      <p:sp>
        <p:nvSpPr>
          <p:cNvPr id="254" name="Shape 2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ctrTitle"/>
          </p:nvPr>
        </p:nvSpPr>
        <p:spPr>
          <a:xfrm>
            <a:off x="712840" y="536231"/>
            <a:ext cx="7386600" cy="92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a:t>
            </a:r>
            <a:r>
              <a:rPr lang="en">
                <a:solidFill>
                  <a:srgbClr val="1C304A"/>
                </a:solidFill>
              </a:rPr>
              <a:t>isks</a:t>
            </a:r>
            <a:endParaRPr sz="5000">
              <a:solidFill>
                <a:srgbClr val="1C304A"/>
              </a:solidFill>
            </a:endParaRPr>
          </a:p>
        </p:txBody>
      </p:sp>
      <p:sp>
        <p:nvSpPr>
          <p:cNvPr id="260" name="Shape 260"/>
          <p:cNvSpPr txBox="1"/>
          <p:nvPr>
            <p:ph idx="1" type="subTitle"/>
          </p:nvPr>
        </p:nvSpPr>
        <p:spPr>
          <a:xfrm>
            <a:off x="729675" y="1562275"/>
            <a:ext cx="7635600" cy="2209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i="1" lang="en" sz="1800"/>
              <a:t>A thoughtful, detailed list of potential risks and how to address them</a:t>
            </a:r>
            <a:endParaRPr i="1" sz="1800"/>
          </a:p>
          <a:p>
            <a:pPr indent="0" lvl="0" marL="0" rtl="0">
              <a:lnSpc>
                <a:spcPct val="115000"/>
              </a:lnSpc>
              <a:spcBef>
                <a:spcPts val="0"/>
              </a:spcBef>
              <a:spcAft>
                <a:spcPts val="0"/>
              </a:spcAft>
              <a:buNone/>
            </a:pPr>
            <a:r>
              <a:rPr i="1" lang="en" sz="1800"/>
              <a:t>is considered a positive, not a negative, when determining whether</a:t>
            </a:r>
            <a:endParaRPr i="1" sz="1800"/>
          </a:p>
          <a:p>
            <a:pPr indent="0" lvl="0" marL="0" rtl="0">
              <a:lnSpc>
                <a:spcPct val="115000"/>
              </a:lnSpc>
              <a:spcBef>
                <a:spcPts val="0"/>
              </a:spcBef>
              <a:spcAft>
                <a:spcPts val="0"/>
              </a:spcAft>
              <a:buNone/>
            </a:pPr>
            <a:r>
              <a:rPr i="1" lang="en" sz="1800"/>
              <a:t>or not to fund a project. </a:t>
            </a:r>
            <a:r>
              <a:rPr i="1" lang="en" sz="1800" u="sng">
                <a:solidFill>
                  <a:schemeClr val="accent5"/>
                </a:solidFill>
                <a:hlinkClick r:id="rId3"/>
              </a:rPr>
              <a:t>A helpful list of types of project risk</a:t>
            </a:r>
            <a:r>
              <a:rPr i="1" lang="en" sz="1800"/>
              <a:t>.</a:t>
            </a:r>
            <a:endParaRPr i="1" sz="1800"/>
          </a:p>
          <a:p>
            <a:pPr indent="0" lvl="0" marL="0" rtl="0">
              <a:lnSpc>
                <a:spcPct val="115000"/>
              </a:lnSpc>
              <a:spcBef>
                <a:spcPts val="0"/>
              </a:spcBef>
              <a:spcAft>
                <a:spcPts val="0"/>
              </a:spcAft>
              <a:buNone/>
            </a:pPr>
            <a:r>
              <a:t/>
            </a:r>
            <a:endParaRPr i="1" sz="1800"/>
          </a:p>
          <a:p>
            <a:pPr indent="-342900" lvl="0" marL="457200" rtl="0">
              <a:lnSpc>
                <a:spcPct val="115000"/>
              </a:lnSpc>
              <a:spcBef>
                <a:spcPts val="0"/>
              </a:spcBef>
              <a:spcAft>
                <a:spcPts val="0"/>
              </a:spcAft>
              <a:buSzPts val="1800"/>
              <a:buChar char="●"/>
            </a:pPr>
            <a:r>
              <a:rPr lang="en" sz="1800"/>
              <a:t>What risks do you foresee to this project? What could fail and why?</a:t>
            </a:r>
            <a:endParaRPr sz="1800"/>
          </a:p>
          <a:p>
            <a:pPr indent="-342900" lvl="0" marL="457200" rtl="0">
              <a:lnSpc>
                <a:spcPct val="115000"/>
              </a:lnSpc>
              <a:spcBef>
                <a:spcPts val="0"/>
              </a:spcBef>
              <a:spcAft>
                <a:spcPts val="0"/>
              </a:spcAft>
              <a:buSzPts val="1800"/>
              <a:buChar char="●"/>
            </a:pPr>
            <a:r>
              <a:rPr lang="en" sz="1800"/>
              <a:t>How might you address these risks?</a:t>
            </a:r>
            <a:endParaRPr sz="1800"/>
          </a:p>
          <a:p>
            <a:pPr indent="-342900" lvl="0" marL="457200" rtl="0">
              <a:lnSpc>
                <a:spcPct val="115000"/>
              </a:lnSpc>
              <a:spcBef>
                <a:spcPts val="0"/>
              </a:spcBef>
              <a:spcAft>
                <a:spcPts val="0"/>
              </a:spcAft>
              <a:buSzPts val="1800"/>
              <a:buChar char="●"/>
            </a:pPr>
            <a:r>
              <a:rPr lang="en" sz="1800"/>
              <a:t>What is the risk to the federal government? If we don’t fund this project, what happens?</a:t>
            </a:r>
            <a:endParaRPr sz="1800"/>
          </a:p>
        </p:txBody>
      </p:sp>
      <p:sp>
        <p:nvSpPr>
          <p:cNvPr id="261" name="Shape 2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